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59" r:id="rId6"/>
    <p:sldId id="301" r:id="rId7"/>
    <p:sldId id="262" r:id="rId8"/>
    <p:sldId id="266" r:id="rId9"/>
    <p:sldId id="263" r:id="rId10"/>
    <p:sldId id="300" r:id="rId11"/>
    <p:sldId id="304" r:id="rId12"/>
    <p:sldId id="302" r:id="rId13"/>
    <p:sldId id="303" r:id="rId14"/>
    <p:sldId id="29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/>
    <p:restoredTop sz="96918"/>
  </p:normalViewPr>
  <p:slideViewPr>
    <p:cSldViewPr snapToGrid="0" snapToObjects="1">
      <p:cViewPr>
        <p:scale>
          <a:sx n="112" d="100"/>
          <a:sy n="112" d="100"/>
        </p:scale>
        <p:origin x="1136" y="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itsupport.einsteinmed.org/" TargetMode="External"/><Relationship Id="rId7" Type="http://schemas.openxmlformats.org/officeDocument/2006/relationships/image" Target="../media/image5.svg"/><Relationship Id="rId2" Type="http://schemas.openxmlformats.org/officeDocument/2006/relationships/hyperlink" Target="https://github.com/schrodinger/pymol-open-source/blob/master/INSTALL" TargetMode="External"/><Relationship Id="rId1" Type="http://schemas.openxmlformats.org/officeDocument/2006/relationships/hyperlink" Target="https://pymol.org/edu/?q=educational/" TargetMode="Externa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hyperlink" Target="https://pymol.org/edu/?q=educational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hyperlink" Target="https://github.com/schrodinger/pymol-open-source/blob/master/INSTALL" TargetMode="External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hyperlink" Target="https://itsupport.einsteinmed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9F6F4B-D4BC-4B39-BD46-19FE517A484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147AE24-2742-4345-8B20-F61BD4AA4C95}">
      <dgm:prSet/>
      <dgm:spPr/>
      <dgm:t>
        <a:bodyPr/>
        <a:lstStyle/>
        <a:p>
          <a:r>
            <a:rPr lang="en-US" dirty="0"/>
            <a:t>Educational license: </a:t>
          </a:r>
          <a:r>
            <a:rPr lang="en-US" u="sng" dirty="0">
              <a:hlinkClick xmlns:r="http://schemas.openxmlformats.org/officeDocument/2006/relationships" r:id="rId1"/>
            </a:rPr>
            <a:t>https://pymol.org/edu/?q=educational/</a:t>
          </a:r>
          <a:endParaRPr lang="en-US" dirty="0"/>
        </a:p>
      </dgm:t>
    </dgm:pt>
    <dgm:pt modelId="{64A311E8-C2E1-4F92-BF17-403D98D64074}" type="parTrans" cxnId="{137E660A-34E4-46D5-9512-E3BAB5407D11}">
      <dgm:prSet/>
      <dgm:spPr/>
      <dgm:t>
        <a:bodyPr/>
        <a:lstStyle/>
        <a:p>
          <a:endParaRPr lang="en-US"/>
        </a:p>
      </dgm:t>
    </dgm:pt>
    <dgm:pt modelId="{2CFA039F-2063-4538-B16C-50C334C76C9D}" type="sibTrans" cxnId="{137E660A-34E4-46D5-9512-E3BAB5407D11}">
      <dgm:prSet/>
      <dgm:spPr/>
      <dgm:t>
        <a:bodyPr/>
        <a:lstStyle/>
        <a:p>
          <a:endParaRPr lang="en-US"/>
        </a:p>
      </dgm:t>
    </dgm:pt>
    <dgm:pt modelId="{2EC5247F-97B0-4B5A-8AEB-224C7FAC8B59}">
      <dgm:prSet/>
      <dgm:spPr/>
      <dgm:t>
        <a:bodyPr/>
        <a:lstStyle/>
        <a:p>
          <a:r>
            <a:rPr lang="en-US" dirty="0"/>
            <a:t>Open-Source version: </a:t>
          </a:r>
          <a:r>
            <a:rPr lang="en-US" dirty="0">
              <a:hlinkClick xmlns:r="http://schemas.openxmlformats.org/officeDocument/2006/relationships" r:id="rId2"/>
            </a:rPr>
            <a:t>https://github.com/schrodinger/pymol-open-source/blob/master/INSTALL</a:t>
          </a:r>
          <a:endParaRPr lang="en-US" dirty="0"/>
        </a:p>
      </dgm:t>
    </dgm:pt>
    <dgm:pt modelId="{3304E649-47FC-4823-B69B-63967B427D9A}" type="parTrans" cxnId="{3B235066-68BF-4970-ABEC-33451CF29C1C}">
      <dgm:prSet/>
      <dgm:spPr/>
      <dgm:t>
        <a:bodyPr/>
        <a:lstStyle/>
        <a:p>
          <a:endParaRPr lang="en-US"/>
        </a:p>
      </dgm:t>
    </dgm:pt>
    <dgm:pt modelId="{5D0584F9-680C-48D2-8AF0-66F8C89E4AD3}" type="sibTrans" cxnId="{3B235066-68BF-4970-ABEC-33451CF29C1C}">
      <dgm:prSet/>
      <dgm:spPr/>
      <dgm:t>
        <a:bodyPr/>
        <a:lstStyle/>
        <a:p>
          <a:endParaRPr lang="en-US"/>
        </a:p>
      </dgm:t>
    </dgm:pt>
    <dgm:pt modelId="{128AA110-BC31-44DF-A58C-64A4D01862E8}">
      <dgm:prSet/>
      <dgm:spPr/>
      <dgm:t>
        <a:bodyPr/>
        <a:lstStyle/>
        <a:p>
          <a:r>
            <a:rPr lang="en-US"/>
            <a:t>Academic Use: Open ticket with Einstein IT:  </a:t>
          </a:r>
          <a:r>
            <a:rPr lang="en-US">
              <a:hlinkClick xmlns:r="http://schemas.openxmlformats.org/officeDocument/2006/relationships" r:id="rId3"/>
            </a:rPr>
            <a:t>https://itsupport.einsteinmed.org/</a:t>
          </a:r>
          <a:endParaRPr lang="en-US"/>
        </a:p>
      </dgm:t>
    </dgm:pt>
    <dgm:pt modelId="{ABECBB3E-5D4B-4715-B8E7-6679B488731D}" type="parTrans" cxnId="{66DB9C8D-E5BB-4D2C-879B-90E72740519A}">
      <dgm:prSet/>
      <dgm:spPr/>
      <dgm:t>
        <a:bodyPr/>
        <a:lstStyle/>
        <a:p>
          <a:endParaRPr lang="en-US"/>
        </a:p>
      </dgm:t>
    </dgm:pt>
    <dgm:pt modelId="{38912E60-10D2-4623-BC81-1D4600B4D5C3}" type="sibTrans" cxnId="{66DB9C8D-E5BB-4D2C-879B-90E72740519A}">
      <dgm:prSet/>
      <dgm:spPr/>
      <dgm:t>
        <a:bodyPr/>
        <a:lstStyle/>
        <a:p>
          <a:endParaRPr lang="en-US"/>
        </a:p>
      </dgm:t>
    </dgm:pt>
    <dgm:pt modelId="{C44E5F51-2EA4-4ABF-8826-14326320FDCE}">
      <dgm:prSet/>
      <dgm:spPr/>
      <dgm:t>
        <a:bodyPr/>
        <a:lstStyle/>
        <a:p>
          <a:r>
            <a:rPr lang="en-US"/>
            <a:t>To access Pymol: </a:t>
          </a:r>
        </a:p>
      </dgm:t>
    </dgm:pt>
    <dgm:pt modelId="{49BCBED9-3A26-4F91-BF79-0EEFD10A36E0}" type="parTrans" cxnId="{B724C6C9-A236-40CB-8C6E-93940464198A}">
      <dgm:prSet/>
      <dgm:spPr/>
      <dgm:t>
        <a:bodyPr/>
        <a:lstStyle/>
        <a:p>
          <a:endParaRPr lang="en-US"/>
        </a:p>
      </dgm:t>
    </dgm:pt>
    <dgm:pt modelId="{909B3D78-9551-468F-B868-B77881E67C50}" type="sibTrans" cxnId="{B724C6C9-A236-40CB-8C6E-93940464198A}">
      <dgm:prSet/>
      <dgm:spPr/>
      <dgm:t>
        <a:bodyPr/>
        <a:lstStyle/>
        <a:p>
          <a:endParaRPr lang="en-US"/>
        </a:p>
      </dgm:t>
    </dgm:pt>
    <dgm:pt modelId="{2A24FDA5-90D0-4683-81CA-9FEEBA2CE3C6}">
      <dgm:prSet/>
      <dgm:spPr/>
      <dgm:t>
        <a:bodyPr/>
        <a:lstStyle/>
        <a:p>
          <a:r>
            <a:rPr lang="en-US" dirty="0"/>
            <a:t>Open a terminal or command prompt and type: Pymol </a:t>
          </a:r>
        </a:p>
      </dgm:t>
    </dgm:pt>
    <dgm:pt modelId="{87F7C8C5-EDED-4F0A-9319-D17DEB87FC6C}" type="parTrans" cxnId="{08E30369-0331-42D7-ACDD-20611DAEECD8}">
      <dgm:prSet/>
      <dgm:spPr/>
      <dgm:t>
        <a:bodyPr/>
        <a:lstStyle/>
        <a:p>
          <a:endParaRPr lang="en-US"/>
        </a:p>
      </dgm:t>
    </dgm:pt>
    <dgm:pt modelId="{D106090E-4CC9-4EFD-8563-74A835CB83AC}" type="sibTrans" cxnId="{08E30369-0331-42D7-ACDD-20611DAEECD8}">
      <dgm:prSet/>
      <dgm:spPr/>
      <dgm:t>
        <a:bodyPr/>
        <a:lstStyle/>
        <a:p>
          <a:endParaRPr lang="en-US"/>
        </a:p>
      </dgm:t>
    </dgm:pt>
    <dgm:pt modelId="{32F0490C-5B1D-4117-8C98-765BEEEB9A8D}" type="pres">
      <dgm:prSet presAssocID="{599F6F4B-D4BC-4B39-BD46-19FE517A4841}" presName="root" presStyleCnt="0">
        <dgm:presLayoutVars>
          <dgm:dir/>
          <dgm:resizeHandles val="exact"/>
        </dgm:presLayoutVars>
      </dgm:prSet>
      <dgm:spPr/>
    </dgm:pt>
    <dgm:pt modelId="{E6E227CA-1DAD-4796-A140-E4E30D9517B6}" type="pres">
      <dgm:prSet presAssocID="{C147AE24-2742-4345-8B20-F61BD4AA4C95}" presName="compNode" presStyleCnt="0"/>
      <dgm:spPr/>
    </dgm:pt>
    <dgm:pt modelId="{4A2EB306-8595-4C3C-8E45-6850F7953F39}" type="pres">
      <dgm:prSet presAssocID="{C147AE24-2742-4345-8B20-F61BD4AA4C95}" presName="bgRect" presStyleLbl="bgShp" presStyleIdx="0" presStyleCnt="4"/>
      <dgm:spPr/>
    </dgm:pt>
    <dgm:pt modelId="{478188AF-1A05-4A98-AA11-9C9453185CD4}" type="pres">
      <dgm:prSet presAssocID="{C147AE24-2742-4345-8B20-F61BD4AA4C95}" presName="iconRect" presStyleLbl="node1" presStyleIdx="0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D8111D9-11EC-49E7-9F4B-E2E3A02A3156}" type="pres">
      <dgm:prSet presAssocID="{C147AE24-2742-4345-8B20-F61BD4AA4C95}" presName="spaceRect" presStyleCnt="0"/>
      <dgm:spPr/>
    </dgm:pt>
    <dgm:pt modelId="{74132262-77A8-429A-8C42-56FF1C8E5397}" type="pres">
      <dgm:prSet presAssocID="{C147AE24-2742-4345-8B20-F61BD4AA4C95}" presName="parTx" presStyleLbl="revTx" presStyleIdx="0" presStyleCnt="5">
        <dgm:presLayoutVars>
          <dgm:chMax val="0"/>
          <dgm:chPref val="0"/>
        </dgm:presLayoutVars>
      </dgm:prSet>
      <dgm:spPr/>
    </dgm:pt>
    <dgm:pt modelId="{97E8B66D-A195-4160-9D9E-0DBDEC9F204C}" type="pres">
      <dgm:prSet presAssocID="{2CFA039F-2063-4538-B16C-50C334C76C9D}" presName="sibTrans" presStyleCnt="0"/>
      <dgm:spPr/>
    </dgm:pt>
    <dgm:pt modelId="{BB462CAA-F145-4185-A7D7-CF8D81419C60}" type="pres">
      <dgm:prSet presAssocID="{2EC5247F-97B0-4B5A-8AEB-224C7FAC8B59}" presName="compNode" presStyleCnt="0"/>
      <dgm:spPr/>
    </dgm:pt>
    <dgm:pt modelId="{7A6CD81A-8899-493D-8562-37142F5AE47D}" type="pres">
      <dgm:prSet presAssocID="{2EC5247F-97B0-4B5A-8AEB-224C7FAC8B59}" presName="bgRect" presStyleLbl="bgShp" presStyleIdx="1" presStyleCnt="4"/>
      <dgm:spPr/>
    </dgm:pt>
    <dgm:pt modelId="{C5C71752-F63D-42C4-8F17-881A2C38B368}" type="pres">
      <dgm:prSet presAssocID="{2EC5247F-97B0-4B5A-8AEB-224C7FAC8B59}" presName="iconRect" presStyleLbl="node1" presStyleIdx="1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737EE315-F85B-4D75-AB9D-004F7F659F43}" type="pres">
      <dgm:prSet presAssocID="{2EC5247F-97B0-4B5A-8AEB-224C7FAC8B59}" presName="spaceRect" presStyleCnt="0"/>
      <dgm:spPr/>
    </dgm:pt>
    <dgm:pt modelId="{0E4ADC07-9BC6-458D-A41A-8E171EAA792B}" type="pres">
      <dgm:prSet presAssocID="{2EC5247F-97B0-4B5A-8AEB-224C7FAC8B59}" presName="parTx" presStyleLbl="revTx" presStyleIdx="1" presStyleCnt="5">
        <dgm:presLayoutVars>
          <dgm:chMax val="0"/>
          <dgm:chPref val="0"/>
        </dgm:presLayoutVars>
      </dgm:prSet>
      <dgm:spPr/>
    </dgm:pt>
    <dgm:pt modelId="{77387944-4851-4CDA-8508-E015A52B508D}" type="pres">
      <dgm:prSet presAssocID="{5D0584F9-680C-48D2-8AF0-66F8C89E4AD3}" presName="sibTrans" presStyleCnt="0"/>
      <dgm:spPr/>
    </dgm:pt>
    <dgm:pt modelId="{EF688411-21DD-4F4C-8ABA-4BC681A26A99}" type="pres">
      <dgm:prSet presAssocID="{128AA110-BC31-44DF-A58C-64A4D01862E8}" presName="compNode" presStyleCnt="0"/>
      <dgm:spPr/>
    </dgm:pt>
    <dgm:pt modelId="{52DBFF7E-592B-4848-A675-9A25C72A26E3}" type="pres">
      <dgm:prSet presAssocID="{128AA110-BC31-44DF-A58C-64A4D01862E8}" presName="bgRect" presStyleLbl="bgShp" presStyleIdx="2" presStyleCnt="4"/>
      <dgm:spPr/>
    </dgm:pt>
    <dgm:pt modelId="{D7F2132D-F404-40DB-8809-C596B3FAB383}" type="pres">
      <dgm:prSet presAssocID="{128AA110-BC31-44DF-A58C-64A4D01862E8}" presName="iconRect" presStyleLbl="node1" presStyleIdx="2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DEE1E874-625F-42CC-9860-F51E254E0498}" type="pres">
      <dgm:prSet presAssocID="{128AA110-BC31-44DF-A58C-64A4D01862E8}" presName="spaceRect" presStyleCnt="0"/>
      <dgm:spPr/>
    </dgm:pt>
    <dgm:pt modelId="{A938B16F-4C41-4F39-A4B5-D1F0BF6C5D80}" type="pres">
      <dgm:prSet presAssocID="{128AA110-BC31-44DF-A58C-64A4D01862E8}" presName="parTx" presStyleLbl="revTx" presStyleIdx="2" presStyleCnt="5">
        <dgm:presLayoutVars>
          <dgm:chMax val="0"/>
          <dgm:chPref val="0"/>
        </dgm:presLayoutVars>
      </dgm:prSet>
      <dgm:spPr/>
    </dgm:pt>
    <dgm:pt modelId="{EC37F4DE-5C7C-4C6D-BDE7-D898999EC17B}" type="pres">
      <dgm:prSet presAssocID="{38912E60-10D2-4623-BC81-1D4600B4D5C3}" presName="sibTrans" presStyleCnt="0"/>
      <dgm:spPr/>
    </dgm:pt>
    <dgm:pt modelId="{6B303DE9-2744-41B7-A9DA-AE874A6BCBEC}" type="pres">
      <dgm:prSet presAssocID="{C44E5F51-2EA4-4ABF-8826-14326320FDCE}" presName="compNode" presStyleCnt="0"/>
      <dgm:spPr/>
    </dgm:pt>
    <dgm:pt modelId="{3DA79B3A-B5EE-447D-92FA-9F3931B56998}" type="pres">
      <dgm:prSet presAssocID="{C44E5F51-2EA4-4ABF-8826-14326320FDCE}" presName="bgRect" presStyleLbl="bgShp" presStyleIdx="3" presStyleCnt="4"/>
      <dgm:spPr/>
    </dgm:pt>
    <dgm:pt modelId="{FC97AD8E-125D-4757-806B-2F73E1B75C8A}" type="pres">
      <dgm:prSet presAssocID="{C44E5F51-2EA4-4ABF-8826-14326320FDCE}" presName="iconRect" presStyleLbl="node1" presStyleIdx="3" presStyleCnt="4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CDB2813F-3853-406D-AC45-82F2B1043577}" type="pres">
      <dgm:prSet presAssocID="{C44E5F51-2EA4-4ABF-8826-14326320FDCE}" presName="spaceRect" presStyleCnt="0"/>
      <dgm:spPr/>
    </dgm:pt>
    <dgm:pt modelId="{4D6FEE0A-32B2-4A46-8C19-8CD21BBD0E6A}" type="pres">
      <dgm:prSet presAssocID="{C44E5F51-2EA4-4ABF-8826-14326320FDCE}" presName="parTx" presStyleLbl="revTx" presStyleIdx="3" presStyleCnt="5">
        <dgm:presLayoutVars>
          <dgm:chMax val="0"/>
          <dgm:chPref val="0"/>
        </dgm:presLayoutVars>
      </dgm:prSet>
      <dgm:spPr/>
    </dgm:pt>
    <dgm:pt modelId="{817A4749-D68C-40CF-B690-A7D660939D37}" type="pres">
      <dgm:prSet presAssocID="{C44E5F51-2EA4-4ABF-8826-14326320FDCE}" presName="desTx" presStyleLbl="revTx" presStyleIdx="4" presStyleCnt="5" custScaleX="137335" custLinFactNeighborX="-28681" custLinFactNeighborY="1034">
        <dgm:presLayoutVars/>
      </dgm:prSet>
      <dgm:spPr/>
    </dgm:pt>
  </dgm:ptLst>
  <dgm:cxnLst>
    <dgm:cxn modelId="{137E660A-34E4-46D5-9512-E3BAB5407D11}" srcId="{599F6F4B-D4BC-4B39-BD46-19FE517A4841}" destId="{C147AE24-2742-4345-8B20-F61BD4AA4C95}" srcOrd="0" destOrd="0" parTransId="{64A311E8-C2E1-4F92-BF17-403D98D64074}" sibTransId="{2CFA039F-2063-4538-B16C-50C334C76C9D}"/>
    <dgm:cxn modelId="{01FEED17-4086-47A4-A278-D9AD7AAA178F}" type="presOf" srcId="{2EC5247F-97B0-4B5A-8AEB-224C7FAC8B59}" destId="{0E4ADC07-9BC6-458D-A41A-8E171EAA792B}" srcOrd="0" destOrd="0" presId="urn:microsoft.com/office/officeart/2018/2/layout/IconVerticalSolidList"/>
    <dgm:cxn modelId="{A270F517-1047-4A8F-9B4F-08A87267ED09}" type="presOf" srcId="{C147AE24-2742-4345-8B20-F61BD4AA4C95}" destId="{74132262-77A8-429A-8C42-56FF1C8E5397}" srcOrd="0" destOrd="0" presId="urn:microsoft.com/office/officeart/2018/2/layout/IconVerticalSolidList"/>
    <dgm:cxn modelId="{25A61D50-7C8D-4102-943E-36D1387962F8}" type="presOf" srcId="{C44E5F51-2EA4-4ABF-8826-14326320FDCE}" destId="{4D6FEE0A-32B2-4A46-8C19-8CD21BBD0E6A}" srcOrd="0" destOrd="0" presId="urn:microsoft.com/office/officeart/2018/2/layout/IconVerticalSolidList"/>
    <dgm:cxn modelId="{3B235066-68BF-4970-ABEC-33451CF29C1C}" srcId="{599F6F4B-D4BC-4B39-BD46-19FE517A4841}" destId="{2EC5247F-97B0-4B5A-8AEB-224C7FAC8B59}" srcOrd="1" destOrd="0" parTransId="{3304E649-47FC-4823-B69B-63967B427D9A}" sibTransId="{5D0584F9-680C-48D2-8AF0-66F8C89E4AD3}"/>
    <dgm:cxn modelId="{08E30369-0331-42D7-ACDD-20611DAEECD8}" srcId="{C44E5F51-2EA4-4ABF-8826-14326320FDCE}" destId="{2A24FDA5-90D0-4683-81CA-9FEEBA2CE3C6}" srcOrd="0" destOrd="0" parTransId="{87F7C8C5-EDED-4F0A-9319-D17DEB87FC6C}" sibTransId="{D106090E-4CC9-4EFD-8563-74A835CB83AC}"/>
    <dgm:cxn modelId="{FB59FC71-3AA8-480A-BB15-47F07BF50F0F}" type="presOf" srcId="{128AA110-BC31-44DF-A58C-64A4D01862E8}" destId="{A938B16F-4C41-4F39-A4B5-D1F0BF6C5D80}" srcOrd="0" destOrd="0" presId="urn:microsoft.com/office/officeart/2018/2/layout/IconVerticalSolidList"/>
    <dgm:cxn modelId="{66DB9C8D-E5BB-4D2C-879B-90E72740519A}" srcId="{599F6F4B-D4BC-4B39-BD46-19FE517A4841}" destId="{128AA110-BC31-44DF-A58C-64A4D01862E8}" srcOrd="2" destOrd="0" parTransId="{ABECBB3E-5D4B-4715-B8E7-6679B488731D}" sibTransId="{38912E60-10D2-4623-BC81-1D4600B4D5C3}"/>
    <dgm:cxn modelId="{49F475BE-8187-4AED-AED3-6A4A58C401C6}" type="presOf" srcId="{599F6F4B-D4BC-4B39-BD46-19FE517A4841}" destId="{32F0490C-5B1D-4117-8C98-765BEEEB9A8D}" srcOrd="0" destOrd="0" presId="urn:microsoft.com/office/officeart/2018/2/layout/IconVerticalSolidList"/>
    <dgm:cxn modelId="{B724C6C9-A236-40CB-8C6E-93940464198A}" srcId="{599F6F4B-D4BC-4B39-BD46-19FE517A4841}" destId="{C44E5F51-2EA4-4ABF-8826-14326320FDCE}" srcOrd="3" destOrd="0" parTransId="{49BCBED9-3A26-4F91-BF79-0EEFD10A36E0}" sibTransId="{909B3D78-9551-468F-B868-B77881E67C50}"/>
    <dgm:cxn modelId="{EF37C7E1-2A03-495F-9888-F63291ED9BC3}" type="presOf" srcId="{2A24FDA5-90D0-4683-81CA-9FEEBA2CE3C6}" destId="{817A4749-D68C-40CF-B690-A7D660939D37}" srcOrd="0" destOrd="0" presId="urn:microsoft.com/office/officeart/2018/2/layout/IconVerticalSolidList"/>
    <dgm:cxn modelId="{51F7A7A3-FDA2-433C-8665-B9A0ABDE9725}" type="presParOf" srcId="{32F0490C-5B1D-4117-8C98-765BEEEB9A8D}" destId="{E6E227CA-1DAD-4796-A140-E4E30D9517B6}" srcOrd="0" destOrd="0" presId="urn:microsoft.com/office/officeart/2018/2/layout/IconVerticalSolidList"/>
    <dgm:cxn modelId="{DECF8966-7B8F-4F3C-9445-ABCA7673DA6B}" type="presParOf" srcId="{E6E227CA-1DAD-4796-A140-E4E30D9517B6}" destId="{4A2EB306-8595-4C3C-8E45-6850F7953F39}" srcOrd="0" destOrd="0" presId="urn:microsoft.com/office/officeart/2018/2/layout/IconVerticalSolidList"/>
    <dgm:cxn modelId="{414CFF2D-DBD5-4A1D-B41A-EA33DBF5AD4E}" type="presParOf" srcId="{E6E227CA-1DAD-4796-A140-E4E30D9517B6}" destId="{478188AF-1A05-4A98-AA11-9C9453185CD4}" srcOrd="1" destOrd="0" presId="urn:microsoft.com/office/officeart/2018/2/layout/IconVerticalSolidList"/>
    <dgm:cxn modelId="{170F5B5F-73ED-45E9-93A0-376364F77AD8}" type="presParOf" srcId="{E6E227CA-1DAD-4796-A140-E4E30D9517B6}" destId="{8D8111D9-11EC-49E7-9F4B-E2E3A02A3156}" srcOrd="2" destOrd="0" presId="urn:microsoft.com/office/officeart/2018/2/layout/IconVerticalSolidList"/>
    <dgm:cxn modelId="{EEBF759A-3FA2-448D-96DB-AF9B3B97E878}" type="presParOf" srcId="{E6E227CA-1DAD-4796-A140-E4E30D9517B6}" destId="{74132262-77A8-429A-8C42-56FF1C8E5397}" srcOrd="3" destOrd="0" presId="urn:microsoft.com/office/officeart/2018/2/layout/IconVerticalSolidList"/>
    <dgm:cxn modelId="{C7EE45C0-DF75-4A94-8CEE-658A0BE0A633}" type="presParOf" srcId="{32F0490C-5B1D-4117-8C98-765BEEEB9A8D}" destId="{97E8B66D-A195-4160-9D9E-0DBDEC9F204C}" srcOrd="1" destOrd="0" presId="urn:microsoft.com/office/officeart/2018/2/layout/IconVerticalSolidList"/>
    <dgm:cxn modelId="{E851FD34-3B5A-4AE1-8882-8BC343476213}" type="presParOf" srcId="{32F0490C-5B1D-4117-8C98-765BEEEB9A8D}" destId="{BB462CAA-F145-4185-A7D7-CF8D81419C60}" srcOrd="2" destOrd="0" presId="urn:microsoft.com/office/officeart/2018/2/layout/IconVerticalSolidList"/>
    <dgm:cxn modelId="{816BD10B-BBD3-4069-A497-C25BA0A8EC87}" type="presParOf" srcId="{BB462CAA-F145-4185-A7D7-CF8D81419C60}" destId="{7A6CD81A-8899-493D-8562-37142F5AE47D}" srcOrd="0" destOrd="0" presId="urn:microsoft.com/office/officeart/2018/2/layout/IconVerticalSolidList"/>
    <dgm:cxn modelId="{A7606687-7476-415A-81D5-5C824B9ED77C}" type="presParOf" srcId="{BB462CAA-F145-4185-A7D7-CF8D81419C60}" destId="{C5C71752-F63D-42C4-8F17-881A2C38B368}" srcOrd="1" destOrd="0" presId="urn:microsoft.com/office/officeart/2018/2/layout/IconVerticalSolidList"/>
    <dgm:cxn modelId="{4366BF9D-A8A5-4BAB-A6B3-0B5689990AD5}" type="presParOf" srcId="{BB462CAA-F145-4185-A7D7-CF8D81419C60}" destId="{737EE315-F85B-4D75-AB9D-004F7F659F43}" srcOrd="2" destOrd="0" presId="urn:microsoft.com/office/officeart/2018/2/layout/IconVerticalSolidList"/>
    <dgm:cxn modelId="{A7FD039E-E07C-46AD-92F0-340EDA5F514E}" type="presParOf" srcId="{BB462CAA-F145-4185-A7D7-CF8D81419C60}" destId="{0E4ADC07-9BC6-458D-A41A-8E171EAA792B}" srcOrd="3" destOrd="0" presId="urn:microsoft.com/office/officeart/2018/2/layout/IconVerticalSolidList"/>
    <dgm:cxn modelId="{BA351963-2076-4D50-AA9D-65DBDB1C6DD0}" type="presParOf" srcId="{32F0490C-5B1D-4117-8C98-765BEEEB9A8D}" destId="{77387944-4851-4CDA-8508-E015A52B508D}" srcOrd="3" destOrd="0" presId="urn:microsoft.com/office/officeart/2018/2/layout/IconVerticalSolidList"/>
    <dgm:cxn modelId="{D1E0285A-26DC-4B3B-A53E-C95BB974BD89}" type="presParOf" srcId="{32F0490C-5B1D-4117-8C98-765BEEEB9A8D}" destId="{EF688411-21DD-4F4C-8ABA-4BC681A26A99}" srcOrd="4" destOrd="0" presId="urn:microsoft.com/office/officeart/2018/2/layout/IconVerticalSolidList"/>
    <dgm:cxn modelId="{07FD87C2-CB05-4623-BE92-32517D61CA62}" type="presParOf" srcId="{EF688411-21DD-4F4C-8ABA-4BC681A26A99}" destId="{52DBFF7E-592B-4848-A675-9A25C72A26E3}" srcOrd="0" destOrd="0" presId="urn:microsoft.com/office/officeart/2018/2/layout/IconVerticalSolidList"/>
    <dgm:cxn modelId="{F752A9DA-1E66-405F-A236-F21E51642CDC}" type="presParOf" srcId="{EF688411-21DD-4F4C-8ABA-4BC681A26A99}" destId="{D7F2132D-F404-40DB-8809-C596B3FAB383}" srcOrd="1" destOrd="0" presId="urn:microsoft.com/office/officeart/2018/2/layout/IconVerticalSolidList"/>
    <dgm:cxn modelId="{FF57C507-25AD-4677-817D-37F87ADC1097}" type="presParOf" srcId="{EF688411-21DD-4F4C-8ABA-4BC681A26A99}" destId="{DEE1E874-625F-42CC-9860-F51E254E0498}" srcOrd="2" destOrd="0" presId="urn:microsoft.com/office/officeart/2018/2/layout/IconVerticalSolidList"/>
    <dgm:cxn modelId="{6E8D4214-C3C5-4038-8E9C-EF22E45A3D64}" type="presParOf" srcId="{EF688411-21DD-4F4C-8ABA-4BC681A26A99}" destId="{A938B16F-4C41-4F39-A4B5-D1F0BF6C5D80}" srcOrd="3" destOrd="0" presId="urn:microsoft.com/office/officeart/2018/2/layout/IconVerticalSolidList"/>
    <dgm:cxn modelId="{932856A1-BF76-41EF-B3A3-3D7DED362306}" type="presParOf" srcId="{32F0490C-5B1D-4117-8C98-765BEEEB9A8D}" destId="{EC37F4DE-5C7C-4C6D-BDE7-D898999EC17B}" srcOrd="5" destOrd="0" presId="urn:microsoft.com/office/officeart/2018/2/layout/IconVerticalSolidList"/>
    <dgm:cxn modelId="{889D6A3B-493B-48E1-AF7C-A4494EEAA620}" type="presParOf" srcId="{32F0490C-5B1D-4117-8C98-765BEEEB9A8D}" destId="{6B303DE9-2744-41B7-A9DA-AE874A6BCBEC}" srcOrd="6" destOrd="0" presId="urn:microsoft.com/office/officeart/2018/2/layout/IconVerticalSolidList"/>
    <dgm:cxn modelId="{9D24E079-6663-4664-A570-613D7E244528}" type="presParOf" srcId="{6B303DE9-2744-41B7-A9DA-AE874A6BCBEC}" destId="{3DA79B3A-B5EE-447D-92FA-9F3931B56998}" srcOrd="0" destOrd="0" presId="urn:microsoft.com/office/officeart/2018/2/layout/IconVerticalSolidList"/>
    <dgm:cxn modelId="{550AF8B6-8BFB-4423-9955-B6BE38C83DF1}" type="presParOf" srcId="{6B303DE9-2744-41B7-A9DA-AE874A6BCBEC}" destId="{FC97AD8E-125D-4757-806B-2F73E1B75C8A}" srcOrd="1" destOrd="0" presId="urn:microsoft.com/office/officeart/2018/2/layout/IconVerticalSolidList"/>
    <dgm:cxn modelId="{7A2D9DB6-41C8-4F39-9715-2D7479ACCD7E}" type="presParOf" srcId="{6B303DE9-2744-41B7-A9DA-AE874A6BCBEC}" destId="{CDB2813F-3853-406D-AC45-82F2B1043577}" srcOrd="2" destOrd="0" presId="urn:microsoft.com/office/officeart/2018/2/layout/IconVerticalSolidList"/>
    <dgm:cxn modelId="{67A25D0E-65E2-407E-A070-51AB8BFA8595}" type="presParOf" srcId="{6B303DE9-2744-41B7-A9DA-AE874A6BCBEC}" destId="{4D6FEE0A-32B2-4A46-8C19-8CD21BBD0E6A}" srcOrd="3" destOrd="0" presId="urn:microsoft.com/office/officeart/2018/2/layout/IconVerticalSolidList"/>
    <dgm:cxn modelId="{F949A37A-C03F-42B5-B70B-05BF850D27C1}" type="presParOf" srcId="{6B303DE9-2744-41B7-A9DA-AE874A6BCBEC}" destId="{817A4749-D68C-40CF-B690-A7D660939D3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8D900F-FD47-4E86-842F-CE2E949F4DA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451EE98-B5F1-4140-B40C-FFBFBD430482}">
      <dgm:prSet custT="1"/>
      <dgm:spPr/>
      <dgm:t>
        <a:bodyPr/>
        <a:lstStyle/>
        <a:p>
          <a:r>
            <a:rPr lang="en-US" sz="2000" dirty="0"/>
            <a:t>Pymol has built in functions for many basic manipulations of selections or objects:</a:t>
          </a:r>
        </a:p>
      </dgm:t>
    </dgm:pt>
    <dgm:pt modelId="{9E50D6D6-4A2A-4225-862B-06F9602FD3D9}" type="parTrans" cxnId="{A3AFEBA4-26BC-4924-ADAA-CA8B87DF1B0A}">
      <dgm:prSet/>
      <dgm:spPr/>
      <dgm:t>
        <a:bodyPr/>
        <a:lstStyle/>
        <a:p>
          <a:endParaRPr lang="en-US"/>
        </a:p>
      </dgm:t>
    </dgm:pt>
    <dgm:pt modelId="{C7466E33-6C92-44EF-92A8-8D81E9DAF051}" type="sibTrans" cxnId="{A3AFEBA4-26BC-4924-ADAA-CA8B87DF1B0A}">
      <dgm:prSet/>
      <dgm:spPr/>
      <dgm:t>
        <a:bodyPr/>
        <a:lstStyle/>
        <a:p>
          <a:endParaRPr lang="en-US"/>
        </a:p>
      </dgm:t>
    </dgm:pt>
    <dgm:pt modelId="{9E28A7B4-2C2B-41AA-B209-769309483A78}">
      <dgm:prSet custT="1"/>
      <dgm:spPr/>
      <dgm:t>
        <a:bodyPr/>
        <a:lstStyle/>
        <a:p>
          <a:r>
            <a:rPr lang="en-US" sz="2000" dirty="0"/>
            <a:t>Load: load `filename`</a:t>
          </a:r>
        </a:p>
      </dgm:t>
    </dgm:pt>
    <dgm:pt modelId="{1D6E1B3F-3794-4EDA-B69D-F0F789CE300C}" type="parTrans" cxnId="{D188456D-9171-4698-99B9-BD8E8C935EC9}">
      <dgm:prSet/>
      <dgm:spPr/>
      <dgm:t>
        <a:bodyPr/>
        <a:lstStyle/>
        <a:p>
          <a:endParaRPr lang="en-US"/>
        </a:p>
      </dgm:t>
    </dgm:pt>
    <dgm:pt modelId="{E37C9973-4008-4A14-A826-2C8F0EF713B9}" type="sibTrans" cxnId="{D188456D-9171-4698-99B9-BD8E8C935EC9}">
      <dgm:prSet/>
      <dgm:spPr/>
      <dgm:t>
        <a:bodyPr/>
        <a:lstStyle/>
        <a:p>
          <a:endParaRPr lang="en-US"/>
        </a:p>
      </dgm:t>
    </dgm:pt>
    <dgm:pt modelId="{1C9BC4B3-DF24-4BA9-A329-F4B35F14EDD2}">
      <dgm:prSet custT="1"/>
      <dgm:spPr/>
      <dgm:t>
        <a:bodyPr/>
        <a:lstStyle/>
        <a:p>
          <a:r>
            <a:rPr lang="en-US" sz="2000" dirty="0"/>
            <a:t>Fetch: fetch `</a:t>
          </a:r>
          <a:r>
            <a:rPr lang="en-US" sz="2000" dirty="0" err="1"/>
            <a:t>pdbid</a:t>
          </a:r>
          <a:r>
            <a:rPr lang="en-US" sz="2000" dirty="0"/>
            <a:t>`</a:t>
          </a:r>
        </a:p>
      </dgm:t>
    </dgm:pt>
    <dgm:pt modelId="{F9B699A1-711A-4DF0-86D6-C855FB3EB0CB}" type="parTrans" cxnId="{D4FDBB42-3546-4B3C-953D-6EC23FBBE8B6}">
      <dgm:prSet/>
      <dgm:spPr/>
      <dgm:t>
        <a:bodyPr/>
        <a:lstStyle/>
        <a:p>
          <a:endParaRPr lang="en-US"/>
        </a:p>
      </dgm:t>
    </dgm:pt>
    <dgm:pt modelId="{672524D8-0104-41BE-AA57-8DC49DCC5679}" type="sibTrans" cxnId="{D4FDBB42-3546-4B3C-953D-6EC23FBBE8B6}">
      <dgm:prSet/>
      <dgm:spPr/>
      <dgm:t>
        <a:bodyPr/>
        <a:lstStyle/>
        <a:p>
          <a:endParaRPr lang="en-US"/>
        </a:p>
      </dgm:t>
    </dgm:pt>
    <dgm:pt modelId="{E21955D4-E86D-401B-8790-75CCA07EB836}">
      <dgm:prSet custT="1"/>
      <dgm:spPr/>
      <dgm:t>
        <a:bodyPr/>
        <a:lstStyle/>
        <a:p>
          <a:r>
            <a:rPr lang="en-US" sz="2000" dirty="0"/>
            <a:t>Color: color `color`, `selection`</a:t>
          </a:r>
        </a:p>
      </dgm:t>
    </dgm:pt>
    <dgm:pt modelId="{90C9E5C1-EC91-4E8C-A042-801A64282F13}" type="parTrans" cxnId="{E0E7464C-2CA1-4A18-B615-6B46022F0DDE}">
      <dgm:prSet/>
      <dgm:spPr/>
      <dgm:t>
        <a:bodyPr/>
        <a:lstStyle/>
        <a:p>
          <a:endParaRPr lang="en-US"/>
        </a:p>
      </dgm:t>
    </dgm:pt>
    <dgm:pt modelId="{E58BE7B1-1FB5-4BB1-AA9B-337634705675}" type="sibTrans" cxnId="{E0E7464C-2CA1-4A18-B615-6B46022F0DDE}">
      <dgm:prSet/>
      <dgm:spPr/>
      <dgm:t>
        <a:bodyPr/>
        <a:lstStyle/>
        <a:p>
          <a:endParaRPr lang="en-US"/>
        </a:p>
      </dgm:t>
    </dgm:pt>
    <dgm:pt modelId="{C19F6236-FD38-4EFB-BDE6-B19A2CDFCDE8}">
      <dgm:prSet custT="1"/>
      <dgm:spPr/>
      <dgm:t>
        <a:bodyPr/>
        <a:lstStyle/>
        <a:p>
          <a:r>
            <a:rPr lang="en-US" sz="2000"/>
            <a:t>Representations: show ` representation` , `selection`</a:t>
          </a:r>
        </a:p>
      </dgm:t>
    </dgm:pt>
    <dgm:pt modelId="{84FA8130-DE18-47C4-886E-1F153AC36889}" type="parTrans" cxnId="{A8C98645-116F-49CF-8EB4-2C1CB1BD328A}">
      <dgm:prSet/>
      <dgm:spPr/>
      <dgm:t>
        <a:bodyPr/>
        <a:lstStyle/>
        <a:p>
          <a:endParaRPr lang="en-US"/>
        </a:p>
      </dgm:t>
    </dgm:pt>
    <dgm:pt modelId="{B9A39497-D461-410C-914C-212E942B4932}" type="sibTrans" cxnId="{A8C98645-116F-49CF-8EB4-2C1CB1BD328A}">
      <dgm:prSet/>
      <dgm:spPr/>
      <dgm:t>
        <a:bodyPr/>
        <a:lstStyle/>
        <a:p>
          <a:endParaRPr lang="en-US"/>
        </a:p>
      </dgm:t>
    </dgm:pt>
    <dgm:pt modelId="{EF1BDBCF-6A87-4051-A322-EFE2E22AA886}">
      <dgm:prSet custT="1"/>
      <dgm:spPr/>
      <dgm:t>
        <a:bodyPr/>
        <a:lstStyle/>
        <a:p>
          <a:r>
            <a:rPr lang="en-US" sz="2000" dirty="0"/>
            <a:t>Label: label `selection`, `label` </a:t>
          </a:r>
        </a:p>
      </dgm:t>
    </dgm:pt>
    <dgm:pt modelId="{D0D18675-FD02-4526-AA0D-0518323CCE42}" type="parTrans" cxnId="{69B96374-E63C-456F-AE5F-6FF483121AE6}">
      <dgm:prSet/>
      <dgm:spPr/>
      <dgm:t>
        <a:bodyPr/>
        <a:lstStyle/>
        <a:p>
          <a:endParaRPr lang="en-US"/>
        </a:p>
      </dgm:t>
    </dgm:pt>
    <dgm:pt modelId="{F7C36694-5B7D-4AEE-98C8-205833C0C98A}" type="sibTrans" cxnId="{69B96374-E63C-456F-AE5F-6FF483121AE6}">
      <dgm:prSet/>
      <dgm:spPr/>
      <dgm:t>
        <a:bodyPr/>
        <a:lstStyle/>
        <a:p>
          <a:endParaRPr lang="en-US"/>
        </a:p>
      </dgm:t>
    </dgm:pt>
    <dgm:pt modelId="{362D813C-11CA-4F09-A64D-A11BC084BF86}">
      <dgm:prSet custT="1"/>
      <dgm:spPr/>
      <dgm:t>
        <a:bodyPr/>
        <a:lstStyle/>
        <a:p>
          <a:r>
            <a:rPr lang="en-US" sz="2000" dirty="0"/>
            <a:t>Distances: distance `selection1`, `selection2`</a:t>
          </a:r>
        </a:p>
      </dgm:t>
    </dgm:pt>
    <dgm:pt modelId="{4F99ABA6-68F7-4DA7-A8C6-1CB93E543ADB}" type="parTrans" cxnId="{9F9002EC-6156-49CF-AE2F-F0A7C7728F3E}">
      <dgm:prSet/>
      <dgm:spPr/>
      <dgm:t>
        <a:bodyPr/>
        <a:lstStyle/>
        <a:p>
          <a:endParaRPr lang="en-US"/>
        </a:p>
      </dgm:t>
    </dgm:pt>
    <dgm:pt modelId="{7FAE9D78-294B-41FF-B54E-E13EDAB50DA6}" type="sibTrans" cxnId="{9F9002EC-6156-49CF-AE2F-F0A7C7728F3E}">
      <dgm:prSet/>
      <dgm:spPr/>
      <dgm:t>
        <a:bodyPr/>
        <a:lstStyle/>
        <a:p>
          <a:endParaRPr lang="en-US"/>
        </a:p>
      </dgm:t>
    </dgm:pt>
    <dgm:pt modelId="{8D2A7CD4-47B9-4559-B498-A885C1921FD5}">
      <dgm:prSet custT="1"/>
      <dgm:spPr/>
      <dgm:t>
        <a:bodyPr/>
        <a:lstStyle/>
        <a:p>
          <a:r>
            <a:rPr lang="en-US" sz="2000"/>
            <a:t>Align: align `selection1`, `selection2`</a:t>
          </a:r>
        </a:p>
      </dgm:t>
    </dgm:pt>
    <dgm:pt modelId="{B017087D-7158-444A-AC7B-CA8D365BDCD0}" type="parTrans" cxnId="{0B2B2A22-85A1-455A-B098-60D0689355DB}">
      <dgm:prSet/>
      <dgm:spPr/>
      <dgm:t>
        <a:bodyPr/>
        <a:lstStyle/>
        <a:p>
          <a:endParaRPr lang="en-US"/>
        </a:p>
      </dgm:t>
    </dgm:pt>
    <dgm:pt modelId="{8861A951-6FEB-4A88-B5E0-949183F10FF7}" type="sibTrans" cxnId="{0B2B2A22-85A1-455A-B098-60D0689355DB}">
      <dgm:prSet/>
      <dgm:spPr/>
      <dgm:t>
        <a:bodyPr/>
        <a:lstStyle/>
        <a:p>
          <a:endParaRPr lang="en-US"/>
        </a:p>
      </dgm:t>
    </dgm:pt>
    <dgm:pt modelId="{23F3E2BB-D528-4C46-9F64-D47401F3BDCC}">
      <dgm:prSet custT="1"/>
      <dgm:spPr/>
      <dgm:t>
        <a:bodyPr/>
        <a:lstStyle/>
        <a:p>
          <a:r>
            <a:rPr lang="en-US" sz="2000" dirty="0"/>
            <a:t>Save: </a:t>
          </a:r>
          <a:r>
            <a:rPr lang="en-US" sz="2000" dirty="0" err="1"/>
            <a:t>png</a:t>
          </a:r>
          <a:r>
            <a:rPr lang="en-US" sz="2000" dirty="0"/>
            <a:t> `filename</a:t>
          </a:r>
          <a:r>
            <a:rPr lang="en-US" sz="1300" dirty="0"/>
            <a:t>`</a:t>
          </a:r>
        </a:p>
      </dgm:t>
    </dgm:pt>
    <dgm:pt modelId="{DD28EDA6-34B0-4AA9-867F-EFEB8881156C}" type="parTrans" cxnId="{DFA23F24-0928-406A-9FDD-8F0AFEBA0FC8}">
      <dgm:prSet/>
      <dgm:spPr/>
      <dgm:t>
        <a:bodyPr/>
        <a:lstStyle/>
        <a:p>
          <a:endParaRPr lang="en-US"/>
        </a:p>
      </dgm:t>
    </dgm:pt>
    <dgm:pt modelId="{6CEAEBEB-C4CA-4A68-8749-0A6011DDEA46}" type="sibTrans" cxnId="{DFA23F24-0928-406A-9FDD-8F0AFEBA0FC8}">
      <dgm:prSet/>
      <dgm:spPr/>
      <dgm:t>
        <a:bodyPr/>
        <a:lstStyle/>
        <a:p>
          <a:endParaRPr lang="en-US"/>
        </a:p>
      </dgm:t>
    </dgm:pt>
    <dgm:pt modelId="{DE27E729-E1DA-4A4E-A8FD-5901065304F5}">
      <dgm:prSet custT="1"/>
      <dgm:spPr/>
      <dgm:t>
        <a:bodyPr/>
        <a:lstStyle/>
        <a:p>
          <a:r>
            <a:rPr lang="en-US" sz="2000" dirty="0"/>
            <a:t>Select: `name`, selection algebra</a:t>
          </a:r>
        </a:p>
      </dgm:t>
    </dgm:pt>
    <dgm:pt modelId="{FC930E00-B269-E742-9EF8-0FD3334C0B61}" type="parTrans" cxnId="{088492E2-9D4C-B044-822E-6C4EB5EC9B35}">
      <dgm:prSet/>
      <dgm:spPr/>
      <dgm:t>
        <a:bodyPr/>
        <a:lstStyle/>
        <a:p>
          <a:endParaRPr lang="en-US"/>
        </a:p>
      </dgm:t>
    </dgm:pt>
    <dgm:pt modelId="{D7DCE783-7A0A-714B-AC1E-3D088B041134}" type="sibTrans" cxnId="{088492E2-9D4C-B044-822E-6C4EB5EC9B35}">
      <dgm:prSet/>
      <dgm:spPr/>
      <dgm:t>
        <a:bodyPr/>
        <a:lstStyle/>
        <a:p>
          <a:endParaRPr lang="en-US"/>
        </a:p>
      </dgm:t>
    </dgm:pt>
    <dgm:pt modelId="{D8D30FB5-CEB6-894F-99BF-22D8DA34BB4E}">
      <dgm:prSet custT="1"/>
      <dgm:spPr/>
      <dgm:t>
        <a:bodyPr/>
        <a:lstStyle/>
        <a:p>
          <a:r>
            <a:rPr lang="en-US" sz="2000" dirty="0"/>
            <a:t>Create: `name`, selection algebra</a:t>
          </a:r>
        </a:p>
      </dgm:t>
    </dgm:pt>
    <dgm:pt modelId="{A7A4C3FB-7F70-834E-B357-CE4868EDAB05}" type="parTrans" cxnId="{756FA52E-9A88-9545-A484-7F60120E4146}">
      <dgm:prSet/>
      <dgm:spPr/>
      <dgm:t>
        <a:bodyPr/>
        <a:lstStyle/>
        <a:p>
          <a:endParaRPr lang="en-US"/>
        </a:p>
      </dgm:t>
    </dgm:pt>
    <dgm:pt modelId="{DC04822D-4F53-0640-9CD0-BBDFFAFCE396}" type="sibTrans" cxnId="{756FA52E-9A88-9545-A484-7F60120E4146}">
      <dgm:prSet/>
      <dgm:spPr/>
      <dgm:t>
        <a:bodyPr/>
        <a:lstStyle/>
        <a:p>
          <a:endParaRPr lang="en-US"/>
        </a:p>
      </dgm:t>
    </dgm:pt>
    <dgm:pt modelId="{3BC43FBA-7F9A-5E46-BAE8-C8A185C9AACF}">
      <dgm:prSet custT="1"/>
      <dgm:spPr/>
      <dgm:t>
        <a:bodyPr/>
        <a:lstStyle/>
        <a:p>
          <a:r>
            <a:rPr lang="en-US" sz="2000" dirty="0"/>
            <a:t>Extract: `name`, selection algebra</a:t>
          </a:r>
        </a:p>
      </dgm:t>
    </dgm:pt>
    <dgm:pt modelId="{434CD94E-219D-B74E-AACA-A1A6A084F25A}" type="parTrans" cxnId="{CB7C2BF5-CCBC-794E-8748-466DF6C65CE8}">
      <dgm:prSet/>
      <dgm:spPr/>
      <dgm:t>
        <a:bodyPr/>
        <a:lstStyle/>
        <a:p>
          <a:endParaRPr lang="en-US"/>
        </a:p>
      </dgm:t>
    </dgm:pt>
    <dgm:pt modelId="{79864BFC-CC94-D243-AD9B-238719C21B24}" type="sibTrans" cxnId="{CB7C2BF5-CCBC-794E-8748-466DF6C65CE8}">
      <dgm:prSet/>
      <dgm:spPr/>
      <dgm:t>
        <a:bodyPr/>
        <a:lstStyle/>
        <a:p>
          <a:endParaRPr lang="en-US"/>
        </a:p>
      </dgm:t>
    </dgm:pt>
    <dgm:pt modelId="{CE1DA17E-2E74-6048-91E3-390ECE3A4A68}" type="pres">
      <dgm:prSet presAssocID="{348D900F-FD47-4E86-842F-CE2E949F4DA3}" presName="linear" presStyleCnt="0">
        <dgm:presLayoutVars>
          <dgm:animLvl val="lvl"/>
          <dgm:resizeHandles val="exact"/>
        </dgm:presLayoutVars>
      </dgm:prSet>
      <dgm:spPr/>
    </dgm:pt>
    <dgm:pt modelId="{0B52DC19-1FDE-574E-AB3A-655D342307B3}" type="pres">
      <dgm:prSet presAssocID="{9451EE98-B5F1-4140-B40C-FFBFBD430482}" presName="parentText" presStyleLbl="node1" presStyleIdx="0" presStyleCnt="12">
        <dgm:presLayoutVars>
          <dgm:chMax val="0"/>
          <dgm:bulletEnabled val="1"/>
        </dgm:presLayoutVars>
      </dgm:prSet>
      <dgm:spPr/>
    </dgm:pt>
    <dgm:pt modelId="{79A43B7E-D952-E542-B9D7-37F76042FAC7}" type="pres">
      <dgm:prSet presAssocID="{C7466E33-6C92-44EF-92A8-8D81E9DAF051}" presName="spacer" presStyleCnt="0"/>
      <dgm:spPr/>
    </dgm:pt>
    <dgm:pt modelId="{4A777A35-6207-D747-97D9-90582E57BD36}" type="pres">
      <dgm:prSet presAssocID="{9E28A7B4-2C2B-41AA-B209-769309483A78}" presName="parentText" presStyleLbl="node1" presStyleIdx="1" presStyleCnt="12">
        <dgm:presLayoutVars>
          <dgm:chMax val="0"/>
          <dgm:bulletEnabled val="1"/>
        </dgm:presLayoutVars>
      </dgm:prSet>
      <dgm:spPr/>
    </dgm:pt>
    <dgm:pt modelId="{0B740F06-45C3-9643-B3E3-AD247BFE865F}" type="pres">
      <dgm:prSet presAssocID="{E37C9973-4008-4A14-A826-2C8F0EF713B9}" presName="spacer" presStyleCnt="0"/>
      <dgm:spPr/>
    </dgm:pt>
    <dgm:pt modelId="{82CD7974-94A4-6F4F-AB9D-C9507F329751}" type="pres">
      <dgm:prSet presAssocID="{1C9BC4B3-DF24-4BA9-A329-F4B35F14EDD2}" presName="parentText" presStyleLbl="node1" presStyleIdx="2" presStyleCnt="12">
        <dgm:presLayoutVars>
          <dgm:chMax val="0"/>
          <dgm:bulletEnabled val="1"/>
        </dgm:presLayoutVars>
      </dgm:prSet>
      <dgm:spPr/>
    </dgm:pt>
    <dgm:pt modelId="{55C77CA2-C302-E14A-A385-5BA199FB0270}" type="pres">
      <dgm:prSet presAssocID="{672524D8-0104-41BE-AA57-8DC49DCC5679}" presName="spacer" presStyleCnt="0"/>
      <dgm:spPr/>
    </dgm:pt>
    <dgm:pt modelId="{5F550A9B-9D26-174B-BEE6-78ACAC62576F}" type="pres">
      <dgm:prSet presAssocID="{DE27E729-E1DA-4A4E-A8FD-5901065304F5}" presName="parentText" presStyleLbl="node1" presStyleIdx="3" presStyleCnt="12">
        <dgm:presLayoutVars>
          <dgm:chMax val="0"/>
          <dgm:bulletEnabled val="1"/>
        </dgm:presLayoutVars>
      </dgm:prSet>
      <dgm:spPr/>
    </dgm:pt>
    <dgm:pt modelId="{03F66FDD-13CE-8346-9C11-A6EEDF227251}" type="pres">
      <dgm:prSet presAssocID="{D7DCE783-7A0A-714B-AC1E-3D088B041134}" presName="spacer" presStyleCnt="0"/>
      <dgm:spPr/>
    </dgm:pt>
    <dgm:pt modelId="{702692F5-C61E-0848-A194-F8AC0125D46E}" type="pres">
      <dgm:prSet presAssocID="{D8D30FB5-CEB6-894F-99BF-22D8DA34BB4E}" presName="parentText" presStyleLbl="node1" presStyleIdx="4" presStyleCnt="12">
        <dgm:presLayoutVars>
          <dgm:chMax val="0"/>
          <dgm:bulletEnabled val="1"/>
        </dgm:presLayoutVars>
      </dgm:prSet>
      <dgm:spPr/>
    </dgm:pt>
    <dgm:pt modelId="{A5B5217E-5E13-594F-8509-CA81F79B0246}" type="pres">
      <dgm:prSet presAssocID="{DC04822D-4F53-0640-9CD0-BBDFFAFCE396}" presName="spacer" presStyleCnt="0"/>
      <dgm:spPr/>
    </dgm:pt>
    <dgm:pt modelId="{2ADC8CE6-B17B-874D-AE3F-DCEB1962568C}" type="pres">
      <dgm:prSet presAssocID="{3BC43FBA-7F9A-5E46-BAE8-C8A185C9AACF}" presName="parentText" presStyleLbl="node1" presStyleIdx="5" presStyleCnt="12">
        <dgm:presLayoutVars>
          <dgm:chMax val="0"/>
          <dgm:bulletEnabled val="1"/>
        </dgm:presLayoutVars>
      </dgm:prSet>
      <dgm:spPr/>
    </dgm:pt>
    <dgm:pt modelId="{8EB73572-208E-D147-AB5B-F5DE1D3E9900}" type="pres">
      <dgm:prSet presAssocID="{79864BFC-CC94-D243-AD9B-238719C21B24}" presName="spacer" presStyleCnt="0"/>
      <dgm:spPr/>
    </dgm:pt>
    <dgm:pt modelId="{F31C980C-5B13-D249-BE3A-70827B068385}" type="pres">
      <dgm:prSet presAssocID="{E21955D4-E86D-401B-8790-75CCA07EB836}" presName="parentText" presStyleLbl="node1" presStyleIdx="6" presStyleCnt="12">
        <dgm:presLayoutVars>
          <dgm:chMax val="0"/>
          <dgm:bulletEnabled val="1"/>
        </dgm:presLayoutVars>
      </dgm:prSet>
      <dgm:spPr/>
    </dgm:pt>
    <dgm:pt modelId="{CAD2D4DC-8874-A442-A03D-599D2A037BD0}" type="pres">
      <dgm:prSet presAssocID="{E58BE7B1-1FB5-4BB1-AA9B-337634705675}" presName="spacer" presStyleCnt="0"/>
      <dgm:spPr/>
    </dgm:pt>
    <dgm:pt modelId="{389DAFE7-335D-7F43-B1FC-AF7E56AD40CC}" type="pres">
      <dgm:prSet presAssocID="{C19F6236-FD38-4EFB-BDE6-B19A2CDFCDE8}" presName="parentText" presStyleLbl="node1" presStyleIdx="7" presStyleCnt="12">
        <dgm:presLayoutVars>
          <dgm:chMax val="0"/>
          <dgm:bulletEnabled val="1"/>
        </dgm:presLayoutVars>
      </dgm:prSet>
      <dgm:spPr/>
    </dgm:pt>
    <dgm:pt modelId="{02767711-BA20-9F4B-8ED5-C0A53DC2E0CC}" type="pres">
      <dgm:prSet presAssocID="{B9A39497-D461-410C-914C-212E942B4932}" presName="spacer" presStyleCnt="0"/>
      <dgm:spPr/>
    </dgm:pt>
    <dgm:pt modelId="{6301B04F-C65A-694D-B138-DDDCA1F68116}" type="pres">
      <dgm:prSet presAssocID="{EF1BDBCF-6A87-4051-A322-EFE2E22AA886}" presName="parentText" presStyleLbl="node1" presStyleIdx="8" presStyleCnt="12">
        <dgm:presLayoutVars>
          <dgm:chMax val="0"/>
          <dgm:bulletEnabled val="1"/>
        </dgm:presLayoutVars>
      </dgm:prSet>
      <dgm:spPr/>
    </dgm:pt>
    <dgm:pt modelId="{18D018FE-8F10-A842-B9AF-3169C139BD11}" type="pres">
      <dgm:prSet presAssocID="{F7C36694-5B7D-4AEE-98C8-205833C0C98A}" presName="spacer" presStyleCnt="0"/>
      <dgm:spPr/>
    </dgm:pt>
    <dgm:pt modelId="{610713CB-4583-234F-BCC2-04149F083D2D}" type="pres">
      <dgm:prSet presAssocID="{362D813C-11CA-4F09-A64D-A11BC084BF86}" presName="parentText" presStyleLbl="node1" presStyleIdx="9" presStyleCnt="12">
        <dgm:presLayoutVars>
          <dgm:chMax val="0"/>
          <dgm:bulletEnabled val="1"/>
        </dgm:presLayoutVars>
      </dgm:prSet>
      <dgm:spPr/>
    </dgm:pt>
    <dgm:pt modelId="{FF401ECE-6E9A-8345-8C98-5A24E135E3C5}" type="pres">
      <dgm:prSet presAssocID="{7FAE9D78-294B-41FF-B54E-E13EDAB50DA6}" presName="spacer" presStyleCnt="0"/>
      <dgm:spPr/>
    </dgm:pt>
    <dgm:pt modelId="{EF0792D2-401B-1C47-810D-2FCBDCFBD5E2}" type="pres">
      <dgm:prSet presAssocID="{8D2A7CD4-47B9-4559-B498-A885C1921FD5}" presName="parentText" presStyleLbl="node1" presStyleIdx="10" presStyleCnt="12">
        <dgm:presLayoutVars>
          <dgm:chMax val="0"/>
          <dgm:bulletEnabled val="1"/>
        </dgm:presLayoutVars>
      </dgm:prSet>
      <dgm:spPr/>
    </dgm:pt>
    <dgm:pt modelId="{38E5CFBF-7D1A-FB4C-84CF-6DB6FDD130D0}" type="pres">
      <dgm:prSet presAssocID="{8861A951-6FEB-4A88-B5E0-949183F10FF7}" presName="spacer" presStyleCnt="0"/>
      <dgm:spPr/>
    </dgm:pt>
    <dgm:pt modelId="{9EBB4D90-671E-864F-83E4-4A117C0B1D1A}" type="pres">
      <dgm:prSet presAssocID="{23F3E2BB-D528-4C46-9F64-D47401F3BDCC}" presName="parentText" presStyleLbl="node1" presStyleIdx="11" presStyleCnt="12">
        <dgm:presLayoutVars>
          <dgm:chMax val="0"/>
          <dgm:bulletEnabled val="1"/>
        </dgm:presLayoutVars>
      </dgm:prSet>
      <dgm:spPr/>
    </dgm:pt>
  </dgm:ptLst>
  <dgm:cxnLst>
    <dgm:cxn modelId="{0DA78110-355D-674E-9529-B08DD3716AE3}" type="presOf" srcId="{362D813C-11CA-4F09-A64D-A11BC084BF86}" destId="{610713CB-4583-234F-BCC2-04149F083D2D}" srcOrd="0" destOrd="0" presId="urn:microsoft.com/office/officeart/2005/8/layout/vList2"/>
    <dgm:cxn modelId="{0B2B2A22-85A1-455A-B098-60D0689355DB}" srcId="{348D900F-FD47-4E86-842F-CE2E949F4DA3}" destId="{8D2A7CD4-47B9-4559-B498-A885C1921FD5}" srcOrd="10" destOrd="0" parTransId="{B017087D-7158-444A-AC7B-CA8D365BDCD0}" sibTransId="{8861A951-6FEB-4A88-B5E0-949183F10FF7}"/>
    <dgm:cxn modelId="{DFA23F24-0928-406A-9FDD-8F0AFEBA0FC8}" srcId="{348D900F-FD47-4E86-842F-CE2E949F4DA3}" destId="{23F3E2BB-D528-4C46-9F64-D47401F3BDCC}" srcOrd="11" destOrd="0" parTransId="{DD28EDA6-34B0-4AA9-867F-EFEB8881156C}" sibTransId="{6CEAEBEB-C4CA-4A68-8749-0A6011DDEA46}"/>
    <dgm:cxn modelId="{E10A9329-0A0A-9F4A-A081-D8690A572627}" type="presOf" srcId="{EF1BDBCF-6A87-4051-A322-EFE2E22AA886}" destId="{6301B04F-C65A-694D-B138-DDDCA1F68116}" srcOrd="0" destOrd="0" presId="urn:microsoft.com/office/officeart/2005/8/layout/vList2"/>
    <dgm:cxn modelId="{756FA52E-9A88-9545-A484-7F60120E4146}" srcId="{348D900F-FD47-4E86-842F-CE2E949F4DA3}" destId="{D8D30FB5-CEB6-894F-99BF-22D8DA34BB4E}" srcOrd="4" destOrd="0" parTransId="{A7A4C3FB-7F70-834E-B357-CE4868EDAB05}" sibTransId="{DC04822D-4F53-0640-9CD0-BBDFFAFCE396}"/>
    <dgm:cxn modelId="{5459CF39-7419-C445-BA8C-68859EF09BB1}" type="presOf" srcId="{8D2A7CD4-47B9-4559-B498-A885C1921FD5}" destId="{EF0792D2-401B-1C47-810D-2FCBDCFBD5E2}" srcOrd="0" destOrd="0" presId="urn:microsoft.com/office/officeart/2005/8/layout/vList2"/>
    <dgm:cxn modelId="{77CC883D-DA71-324C-B6B7-7FA18A09243F}" type="presOf" srcId="{D8D30FB5-CEB6-894F-99BF-22D8DA34BB4E}" destId="{702692F5-C61E-0848-A194-F8AC0125D46E}" srcOrd="0" destOrd="0" presId="urn:microsoft.com/office/officeart/2005/8/layout/vList2"/>
    <dgm:cxn modelId="{D4FDBB42-3546-4B3C-953D-6EC23FBBE8B6}" srcId="{348D900F-FD47-4E86-842F-CE2E949F4DA3}" destId="{1C9BC4B3-DF24-4BA9-A329-F4B35F14EDD2}" srcOrd="2" destOrd="0" parTransId="{F9B699A1-711A-4DF0-86D6-C855FB3EB0CB}" sibTransId="{672524D8-0104-41BE-AA57-8DC49DCC5679}"/>
    <dgm:cxn modelId="{A8C98645-116F-49CF-8EB4-2C1CB1BD328A}" srcId="{348D900F-FD47-4E86-842F-CE2E949F4DA3}" destId="{C19F6236-FD38-4EFB-BDE6-B19A2CDFCDE8}" srcOrd="7" destOrd="0" parTransId="{84FA8130-DE18-47C4-886E-1F153AC36889}" sibTransId="{B9A39497-D461-410C-914C-212E942B4932}"/>
    <dgm:cxn modelId="{E3540147-705A-7140-A0E8-48C9137C0E68}" type="presOf" srcId="{348D900F-FD47-4E86-842F-CE2E949F4DA3}" destId="{CE1DA17E-2E74-6048-91E3-390ECE3A4A68}" srcOrd="0" destOrd="0" presId="urn:microsoft.com/office/officeart/2005/8/layout/vList2"/>
    <dgm:cxn modelId="{E0E7464C-2CA1-4A18-B615-6B46022F0DDE}" srcId="{348D900F-FD47-4E86-842F-CE2E949F4DA3}" destId="{E21955D4-E86D-401B-8790-75CCA07EB836}" srcOrd="6" destOrd="0" parTransId="{90C9E5C1-EC91-4E8C-A042-801A64282F13}" sibTransId="{E58BE7B1-1FB5-4BB1-AA9B-337634705675}"/>
    <dgm:cxn modelId="{F440C551-B740-7A4C-BA15-D4831A20648B}" type="presOf" srcId="{9E28A7B4-2C2B-41AA-B209-769309483A78}" destId="{4A777A35-6207-D747-97D9-90582E57BD36}" srcOrd="0" destOrd="0" presId="urn:microsoft.com/office/officeart/2005/8/layout/vList2"/>
    <dgm:cxn modelId="{D188456D-9171-4698-99B9-BD8E8C935EC9}" srcId="{348D900F-FD47-4E86-842F-CE2E949F4DA3}" destId="{9E28A7B4-2C2B-41AA-B209-769309483A78}" srcOrd="1" destOrd="0" parTransId="{1D6E1B3F-3794-4EDA-B69D-F0F789CE300C}" sibTransId="{E37C9973-4008-4A14-A826-2C8F0EF713B9}"/>
    <dgm:cxn modelId="{69B96374-E63C-456F-AE5F-6FF483121AE6}" srcId="{348D900F-FD47-4E86-842F-CE2E949F4DA3}" destId="{EF1BDBCF-6A87-4051-A322-EFE2E22AA886}" srcOrd="8" destOrd="0" parTransId="{D0D18675-FD02-4526-AA0D-0518323CCE42}" sibTransId="{F7C36694-5B7D-4AEE-98C8-205833C0C98A}"/>
    <dgm:cxn modelId="{E90A417E-97B1-634C-9929-FCA5AC646E22}" type="presOf" srcId="{DE27E729-E1DA-4A4E-A8FD-5901065304F5}" destId="{5F550A9B-9D26-174B-BEE6-78ACAC62576F}" srcOrd="0" destOrd="0" presId="urn:microsoft.com/office/officeart/2005/8/layout/vList2"/>
    <dgm:cxn modelId="{D6FD5A7E-2122-084A-8EC8-DC51542856E7}" type="presOf" srcId="{1C9BC4B3-DF24-4BA9-A329-F4B35F14EDD2}" destId="{82CD7974-94A4-6F4F-AB9D-C9507F329751}" srcOrd="0" destOrd="0" presId="urn:microsoft.com/office/officeart/2005/8/layout/vList2"/>
    <dgm:cxn modelId="{30937088-6351-164C-82C6-6ECD75255115}" type="presOf" srcId="{E21955D4-E86D-401B-8790-75CCA07EB836}" destId="{F31C980C-5B13-D249-BE3A-70827B068385}" srcOrd="0" destOrd="0" presId="urn:microsoft.com/office/officeart/2005/8/layout/vList2"/>
    <dgm:cxn modelId="{6B63E297-48E6-6640-BA0B-0D9D84E53809}" type="presOf" srcId="{9451EE98-B5F1-4140-B40C-FFBFBD430482}" destId="{0B52DC19-1FDE-574E-AB3A-655D342307B3}" srcOrd="0" destOrd="0" presId="urn:microsoft.com/office/officeart/2005/8/layout/vList2"/>
    <dgm:cxn modelId="{A3AFEBA4-26BC-4924-ADAA-CA8B87DF1B0A}" srcId="{348D900F-FD47-4E86-842F-CE2E949F4DA3}" destId="{9451EE98-B5F1-4140-B40C-FFBFBD430482}" srcOrd="0" destOrd="0" parTransId="{9E50D6D6-4A2A-4225-862B-06F9602FD3D9}" sibTransId="{C7466E33-6C92-44EF-92A8-8D81E9DAF051}"/>
    <dgm:cxn modelId="{4F96AEA9-AB48-3B40-B035-2932E11F2F38}" type="presOf" srcId="{23F3E2BB-D528-4C46-9F64-D47401F3BDCC}" destId="{9EBB4D90-671E-864F-83E4-4A117C0B1D1A}" srcOrd="0" destOrd="0" presId="urn:microsoft.com/office/officeart/2005/8/layout/vList2"/>
    <dgm:cxn modelId="{8DFFE1B5-DC67-4A40-AC7C-8B4600C19740}" type="presOf" srcId="{3BC43FBA-7F9A-5E46-BAE8-C8A185C9AACF}" destId="{2ADC8CE6-B17B-874D-AE3F-DCEB1962568C}" srcOrd="0" destOrd="0" presId="urn:microsoft.com/office/officeart/2005/8/layout/vList2"/>
    <dgm:cxn modelId="{937577B7-268D-DC45-8BD6-3C0F572FFE2C}" type="presOf" srcId="{C19F6236-FD38-4EFB-BDE6-B19A2CDFCDE8}" destId="{389DAFE7-335D-7F43-B1FC-AF7E56AD40CC}" srcOrd="0" destOrd="0" presId="urn:microsoft.com/office/officeart/2005/8/layout/vList2"/>
    <dgm:cxn modelId="{088492E2-9D4C-B044-822E-6C4EB5EC9B35}" srcId="{348D900F-FD47-4E86-842F-CE2E949F4DA3}" destId="{DE27E729-E1DA-4A4E-A8FD-5901065304F5}" srcOrd="3" destOrd="0" parTransId="{FC930E00-B269-E742-9EF8-0FD3334C0B61}" sibTransId="{D7DCE783-7A0A-714B-AC1E-3D088B041134}"/>
    <dgm:cxn modelId="{9F9002EC-6156-49CF-AE2F-F0A7C7728F3E}" srcId="{348D900F-FD47-4E86-842F-CE2E949F4DA3}" destId="{362D813C-11CA-4F09-A64D-A11BC084BF86}" srcOrd="9" destOrd="0" parTransId="{4F99ABA6-68F7-4DA7-A8C6-1CB93E543ADB}" sibTransId="{7FAE9D78-294B-41FF-B54E-E13EDAB50DA6}"/>
    <dgm:cxn modelId="{CB7C2BF5-CCBC-794E-8748-466DF6C65CE8}" srcId="{348D900F-FD47-4E86-842F-CE2E949F4DA3}" destId="{3BC43FBA-7F9A-5E46-BAE8-C8A185C9AACF}" srcOrd="5" destOrd="0" parTransId="{434CD94E-219D-B74E-AACA-A1A6A084F25A}" sibTransId="{79864BFC-CC94-D243-AD9B-238719C21B24}"/>
    <dgm:cxn modelId="{2EE11FAC-6FCE-D743-8862-15654B75496E}" type="presParOf" srcId="{CE1DA17E-2E74-6048-91E3-390ECE3A4A68}" destId="{0B52DC19-1FDE-574E-AB3A-655D342307B3}" srcOrd="0" destOrd="0" presId="urn:microsoft.com/office/officeart/2005/8/layout/vList2"/>
    <dgm:cxn modelId="{DD9216D3-8035-FC45-B139-C274FAD24D08}" type="presParOf" srcId="{CE1DA17E-2E74-6048-91E3-390ECE3A4A68}" destId="{79A43B7E-D952-E542-B9D7-37F76042FAC7}" srcOrd="1" destOrd="0" presId="urn:microsoft.com/office/officeart/2005/8/layout/vList2"/>
    <dgm:cxn modelId="{718CEA79-D0FC-3C4B-9BE9-0287B20A6D98}" type="presParOf" srcId="{CE1DA17E-2E74-6048-91E3-390ECE3A4A68}" destId="{4A777A35-6207-D747-97D9-90582E57BD36}" srcOrd="2" destOrd="0" presId="urn:microsoft.com/office/officeart/2005/8/layout/vList2"/>
    <dgm:cxn modelId="{873BBC75-0245-4A4A-B73D-270E807D7838}" type="presParOf" srcId="{CE1DA17E-2E74-6048-91E3-390ECE3A4A68}" destId="{0B740F06-45C3-9643-B3E3-AD247BFE865F}" srcOrd="3" destOrd="0" presId="urn:microsoft.com/office/officeart/2005/8/layout/vList2"/>
    <dgm:cxn modelId="{69F882B9-4AC2-324D-A0F1-CB47AACC4150}" type="presParOf" srcId="{CE1DA17E-2E74-6048-91E3-390ECE3A4A68}" destId="{82CD7974-94A4-6F4F-AB9D-C9507F329751}" srcOrd="4" destOrd="0" presId="urn:microsoft.com/office/officeart/2005/8/layout/vList2"/>
    <dgm:cxn modelId="{6D0C8124-1FC9-7D40-BEE4-F4DC75F27D13}" type="presParOf" srcId="{CE1DA17E-2E74-6048-91E3-390ECE3A4A68}" destId="{55C77CA2-C302-E14A-A385-5BA199FB0270}" srcOrd="5" destOrd="0" presId="urn:microsoft.com/office/officeart/2005/8/layout/vList2"/>
    <dgm:cxn modelId="{F3B6E69B-7430-D149-A459-49ED75EC0B57}" type="presParOf" srcId="{CE1DA17E-2E74-6048-91E3-390ECE3A4A68}" destId="{5F550A9B-9D26-174B-BEE6-78ACAC62576F}" srcOrd="6" destOrd="0" presId="urn:microsoft.com/office/officeart/2005/8/layout/vList2"/>
    <dgm:cxn modelId="{67E1FDAD-CCFC-5A40-BE80-E3EBEB5EAE5F}" type="presParOf" srcId="{CE1DA17E-2E74-6048-91E3-390ECE3A4A68}" destId="{03F66FDD-13CE-8346-9C11-A6EEDF227251}" srcOrd="7" destOrd="0" presId="urn:microsoft.com/office/officeart/2005/8/layout/vList2"/>
    <dgm:cxn modelId="{4C59C4A4-6EC2-544C-B6C7-4C3A5E667484}" type="presParOf" srcId="{CE1DA17E-2E74-6048-91E3-390ECE3A4A68}" destId="{702692F5-C61E-0848-A194-F8AC0125D46E}" srcOrd="8" destOrd="0" presId="urn:microsoft.com/office/officeart/2005/8/layout/vList2"/>
    <dgm:cxn modelId="{713329D4-DAA8-7548-B470-8FB1F0936A6B}" type="presParOf" srcId="{CE1DA17E-2E74-6048-91E3-390ECE3A4A68}" destId="{A5B5217E-5E13-594F-8509-CA81F79B0246}" srcOrd="9" destOrd="0" presId="urn:microsoft.com/office/officeart/2005/8/layout/vList2"/>
    <dgm:cxn modelId="{9719B8BF-1496-9849-8E22-42F71FDBDA00}" type="presParOf" srcId="{CE1DA17E-2E74-6048-91E3-390ECE3A4A68}" destId="{2ADC8CE6-B17B-874D-AE3F-DCEB1962568C}" srcOrd="10" destOrd="0" presId="urn:microsoft.com/office/officeart/2005/8/layout/vList2"/>
    <dgm:cxn modelId="{82B431A0-7B13-6944-84FD-8097325C3AD6}" type="presParOf" srcId="{CE1DA17E-2E74-6048-91E3-390ECE3A4A68}" destId="{8EB73572-208E-D147-AB5B-F5DE1D3E9900}" srcOrd="11" destOrd="0" presId="urn:microsoft.com/office/officeart/2005/8/layout/vList2"/>
    <dgm:cxn modelId="{9A3E29E5-7721-6F4E-AA72-8BA7128EA59A}" type="presParOf" srcId="{CE1DA17E-2E74-6048-91E3-390ECE3A4A68}" destId="{F31C980C-5B13-D249-BE3A-70827B068385}" srcOrd="12" destOrd="0" presId="urn:microsoft.com/office/officeart/2005/8/layout/vList2"/>
    <dgm:cxn modelId="{F26D95CA-0DD9-2245-B920-962701116541}" type="presParOf" srcId="{CE1DA17E-2E74-6048-91E3-390ECE3A4A68}" destId="{CAD2D4DC-8874-A442-A03D-599D2A037BD0}" srcOrd="13" destOrd="0" presId="urn:microsoft.com/office/officeart/2005/8/layout/vList2"/>
    <dgm:cxn modelId="{7A5A480D-C904-C645-B123-04CF16AE410B}" type="presParOf" srcId="{CE1DA17E-2E74-6048-91E3-390ECE3A4A68}" destId="{389DAFE7-335D-7F43-B1FC-AF7E56AD40CC}" srcOrd="14" destOrd="0" presId="urn:microsoft.com/office/officeart/2005/8/layout/vList2"/>
    <dgm:cxn modelId="{3802ED1E-2AE1-FF4B-9D3F-A10EDE1F8885}" type="presParOf" srcId="{CE1DA17E-2E74-6048-91E3-390ECE3A4A68}" destId="{02767711-BA20-9F4B-8ED5-C0A53DC2E0CC}" srcOrd="15" destOrd="0" presId="urn:microsoft.com/office/officeart/2005/8/layout/vList2"/>
    <dgm:cxn modelId="{EDE15661-8BD2-B642-8A12-B48FA2081944}" type="presParOf" srcId="{CE1DA17E-2E74-6048-91E3-390ECE3A4A68}" destId="{6301B04F-C65A-694D-B138-DDDCA1F68116}" srcOrd="16" destOrd="0" presId="urn:microsoft.com/office/officeart/2005/8/layout/vList2"/>
    <dgm:cxn modelId="{8261D950-318B-1A44-929F-2C4297A1CA94}" type="presParOf" srcId="{CE1DA17E-2E74-6048-91E3-390ECE3A4A68}" destId="{18D018FE-8F10-A842-B9AF-3169C139BD11}" srcOrd="17" destOrd="0" presId="urn:microsoft.com/office/officeart/2005/8/layout/vList2"/>
    <dgm:cxn modelId="{BC28317C-90AF-284C-BF07-46FD6FC6B0D0}" type="presParOf" srcId="{CE1DA17E-2E74-6048-91E3-390ECE3A4A68}" destId="{610713CB-4583-234F-BCC2-04149F083D2D}" srcOrd="18" destOrd="0" presId="urn:microsoft.com/office/officeart/2005/8/layout/vList2"/>
    <dgm:cxn modelId="{67551E3C-2607-BC42-8807-1FC627993801}" type="presParOf" srcId="{CE1DA17E-2E74-6048-91E3-390ECE3A4A68}" destId="{FF401ECE-6E9A-8345-8C98-5A24E135E3C5}" srcOrd="19" destOrd="0" presId="urn:microsoft.com/office/officeart/2005/8/layout/vList2"/>
    <dgm:cxn modelId="{FD3C0575-D9CB-044F-8970-85F5EB6B4BF0}" type="presParOf" srcId="{CE1DA17E-2E74-6048-91E3-390ECE3A4A68}" destId="{EF0792D2-401B-1C47-810D-2FCBDCFBD5E2}" srcOrd="20" destOrd="0" presId="urn:microsoft.com/office/officeart/2005/8/layout/vList2"/>
    <dgm:cxn modelId="{B5E89AB6-265B-6F4A-B21A-B74FEC291954}" type="presParOf" srcId="{CE1DA17E-2E74-6048-91E3-390ECE3A4A68}" destId="{38E5CFBF-7D1A-FB4C-84CF-6DB6FDD130D0}" srcOrd="21" destOrd="0" presId="urn:microsoft.com/office/officeart/2005/8/layout/vList2"/>
    <dgm:cxn modelId="{1FF2ACF5-B44B-D249-B4AA-ADE49F4D0B46}" type="presParOf" srcId="{CE1DA17E-2E74-6048-91E3-390ECE3A4A68}" destId="{9EBB4D90-671E-864F-83E4-4A117C0B1D1A}" srcOrd="2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EE2048-F784-5D43-89AB-E1B0A1C01E0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DDCEC57-4D7F-FB4A-9A7E-39915460DF0A}">
      <dgm:prSet phldrT="[Text]"/>
      <dgm:spPr/>
      <dgm:t>
        <a:bodyPr/>
        <a:lstStyle/>
        <a:p>
          <a:r>
            <a:rPr lang="en-US" dirty="0"/>
            <a:t>Ask a Specific Biological </a:t>
          </a:r>
          <a:r>
            <a:rPr lang="en-US" u="sng" dirty="0"/>
            <a:t>Question</a:t>
          </a:r>
        </a:p>
      </dgm:t>
    </dgm:pt>
    <dgm:pt modelId="{0E8371A4-D042-BD4C-ADFA-DA6D8CDFE9F9}" type="parTrans" cxnId="{33F879EC-FC00-DF4A-BC9C-E70077F26927}">
      <dgm:prSet/>
      <dgm:spPr/>
      <dgm:t>
        <a:bodyPr/>
        <a:lstStyle/>
        <a:p>
          <a:endParaRPr lang="en-US"/>
        </a:p>
      </dgm:t>
    </dgm:pt>
    <dgm:pt modelId="{169FECDE-4E77-7849-82E5-6AE3AB61909D}" type="sibTrans" cxnId="{33F879EC-FC00-DF4A-BC9C-E70077F26927}">
      <dgm:prSet/>
      <dgm:spPr/>
      <dgm:t>
        <a:bodyPr/>
        <a:lstStyle/>
        <a:p>
          <a:endParaRPr lang="en-US"/>
        </a:p>
      </dgm:t>
    </dgm:pt>
    <dgm:pt modelId="{CC35E964-8988-524F-A755-F6577A51489E}">
      <dgm:prSet phldrT="[Text]"/>
      <dgm:spPr/>
      <dgm:t>
        <a:bodyPr/>
        <a:lstStyle/>
        <a:p>
          <a:r>
            <a:rPr lang="en-US" dirty="0"/>
            <a:t>Analyze the Selection to Formulate a </a:t>
          </a:r>
          <a:r>
            <a:rPr lang="en-US" u="sng" dirty="0"/>
            <a:t>Hypothesis</a:t>
          </a:r>
        </a:p>
      </dgm:t>
    </dgm:pt>
    <dgm:pt modelId="{E2034BED-F1DB-3444-AFBC-D1BE72E7C650}" type="parTrans" cxnId="{7754A31E-4847-C545-935C-1FBF055604FC}">
      <dgm:prSet/>
      <dgm:spPr/>
      <dgm:t>
        <a:bodyPr/>
        <a:lstStyle/>
        <a:p>
          <a:endParaRPr lang="en-US"/>
        </a:p>
      </dgm:t>
    </dgm:pt>
    <dgm:pt modelId="{A28ED60C-2568-6744-948E-E9C972BD539F}" type="sibTrans" cxnId="{7754A31E-4847-C545-935C-1FBF055604FC}">
      <dgm:prSet/>
      <dgm:spPr/>
      <dgm:t>
        <a:bodyPr/>
        <a:lstStyle/>
        <a:p>
          <a:endParaRPr lang="en-US"/>
        </a:p>
      </dgm:t>
    </dgm:pt>
    <dgm:pt modelId="{6D3B7244-0AD7-EF4A-9E3F-A86EAA162BD8}">
      <dgm:prSet phldrT="[Text]"/>
      <dgm:spPr/>
      <dgm:t>
        <a:bodyPr/>
        <a:lstStyle/>
        <a:p>
          <a:r>
            <a:rPr lang="en-US" dirty="0"/>
            <a:t>Translate the Question Into a Pymol </a:t>
          </a:r>
          <a:r>
            <a:rPr lang="en-US" u="sng" dirty="0"/>
            <a:t>Selection</a:t>
          </a:r>
        </a:p>
      </dgm:t>
    </dgm:pt>
    <dgm:pt modelId="{590439D4-4360-2148-AE1B-B20F0EB4D083}" type="parTrans" cxnId="{3F9CCD2F-14BD-074C-9CAC-25DD5F42C5A8}">
      <dgm:prSet/>
      <dgm:spPr/>
      <dgm:t>
        <a:bodyPr/>
        <a:lstStyle/>
        <a:p>
          <a:endParaRPr lang="en-US"/>
        </a:p>
      </dgm:t>
    </dgm:pt>
    <dgm:pt modelId="{D45B3D22-9E57-E848-9854-A12EEAAF5E13}" type="sibTrans" cxnId="{3F9CCD2F-14BD-074C-9CAC-25DD5F42C5A8}">
      <dgm:prSet/>
      <dgm:spPr/>
      <dgm:t>
        <a:bodyPr/>
        <a:lstStyle/>
        <a:p>
          <a:endParaRPr lang="en-US"/>
        </a:p>
      </dgm:t>
    </dgm:pt>
    <dgm:pt modelId="{3EB3070A-3B35-7846-9B4D-F7CFD411BF14}" type="pres">
      <dgm:prSet presAssocID="{BAEE2048-F784-5D43-89AB-E1B0A1C01E05}" presName="Name0" presStyleCnt="0">
        <dgm:presLayoutVars>
          <dgm:dir/>
          <dgm:resizeHandles val="exact"/>
        </dgm:presLayoutVars>
      </dgm:prSet>
      <dgm:spPr/>
    </dgm:pt>
    <dgm:pt modelId="{02BBDDC2-86E7-8845-9FE6-110707F83092}" type="pres">
      <dgm:prSet presAssocID="{CDDCEC57-4D7F-FB4A-9A7E-39915460DF0A}" presName="node" presStyleLbl="node1" presStyleIdx="0" presStyleCnt="3">
        <dgm:presLayoutVars>
          <dgm:bulletEnabled val="1"/>
        </dgm:presLayoutVars>
      </dgm:prSet>
      <dgm:spPr/>
    </dgm:pt>
    <dgm:pt modelId="{925F3995-A98A-C746-8C43-BD7D50B6B1B2}" type="pres">
      <dgm:prSet presAssocID="{169FECDE-4E77-7849-82E5-6AE3AB61909D}" presName="sibTrans" presStyleLbl="sibTrans2D1" presStyleIdx="0" presStyleCnt="2"/>
      <dgm:spPr/>
    </dgm:pt>
    <dgm:pt modelId="{FD63E54D-3DCF-7F4B-89D6-144D901CA414}" type="pres">
      <dgm:prSet presAssocID="{169FECDE-4E77-7849-82E5-6AE3AB61909D}" presName="connectorText" presStyleLbl="sibTrans2D1" presStyleIdx="0" presStyleCnt="2"/>
      <dgm:spPr/>
    </dgm:pt>
    <dgm:pt modelId="{021A75F1-546D-F441-88E0-17FBC65E100A}" type="pres">
      <dgm:prSet presAssocID="{6D3B7244-0AD7-EF4A-9E3F-A86EAA162BD8}" presName="node" presStyleLbl="node1" presStyleIdx="1" presStyleCnt="3">
        <dgm:presLayoutVars>
          <dgm:bulletEnabled val="1"/>
        </dgm:presLayoutVars>
      </dgm:prSet>
      <dgm:spPr/>
    </dgm:pt>
    <dgm:pt modelId="{6921B3DC-F35D-D146-B5BB-1DC395A8C4A3}" type="pres">
      <dgm:prSet presAssocID="{D45B3D22-9E57-E848-9854-A12EEAAF5E13}" presName="sibTrans" presStyleLbl="sibTrans2D1" presStyleIdx="1" presStyleCnt="2"/>
      <dgm:spPr/>
    </dgm:pt>
    <dgm:pt modelId="{1759C7AE-16D9-3540-9C65-D41A7EDBF9B0}" type="pres">
      <dgm:prSet presAssocID="{D45B3D22-9E57-E848-9854-A12EEAAF5E13}" presName="connectorText" presStyleLbl="sibTrans2D1" presStyleIdx="1" presStyleCnt="2"/>
      <dgm:spPr/>
    </dgm:pt>
    <dgm:pt modelId="{C7B21BAE-D7AD-1B40-A467-E0952A822C2E}" type="pres">
      <dgm:prSet presAssocID="{CC35E964-8988-524F-A755-F6577A51489E}" presName="node" presStyleLbl="node1" presStyleIdx="2" presStyleCnt="3">
        <dgm:presLayoutVars>
          <dgm:bulletEnabled val="1"/>
        </dgm:presLayoutVars>
      </dgm:prSet>
      <dgm:spPr/>
    </dgm:pt>
  </dgm:ptLst>
  <dgm:cxnLst>
    <dgm:cxn modelId="{7754A31E-4847-C545-935C-1FBF055604FC}" srcId="{BAEE2048-F784-5D43-89AB-E1B0A1C01E05}" destId="{CC35E964-8988-524F-A755-F6577A51489E}" srcOrd="2" destOrd="0" parTransId="{E2034BED-F1DB-3444-AFBC-D1BE72E7C650}" sibTransId="{A28ED60C-2568-6744-948E-E9C972BD539F}"/>
    <dgm:cxn modelId="{3F9CCD2F-14BD-074C-9CAC-25DD5F42C5A8}" srcId="{BAEE2048-F784-5D43-89AB-E1B0A1C01E05}" destId="{6D3B7244-0AD7-EF4A-9E3F-A86EAA162BD8}" srcOrd="1" destOrd="0" parTransId="{590439D4-4360-2148-AE1B-B20F0EB4D083}" sibTransId="{D45B3D22-9E57-E848-9854-A12EEAAF5E13}"/>
    <dgm:cxn modelId="{8C81D353-E16A-3047-A003-9900717619CB}" type="presOf" srcId="{6D3B7244-0AD7-EF4A-9E3F-A86EAA162BD8}" destId="{021A75F1-546D-F441-88E0-17FBC65E100A}" srcOrd="0" destOrd="0" presId="urn:microsoft.com/office/officeart/2005/8/layout/process1"/>
    <dgm:cxn modelId="{54DEDD5D-7B16-D540-B0EE-ED971BD3D8B0}" type="presOf" srcId="{D45B3D22-9E57-E848-9854-A12EEAAF5E13}" destId="{1759C7AE-16D9-3540-9C65-D41A7EDBF9B0}" srcOrd="1" destOrd="0" presId="urn:microsoft.com/office/officeart/2005/8/layout/process1"/>
    <dgm:cxn modelId="{C216A285-14D6-0842-BEE3-4DC7065A1B3E}" type="presOf" srcId="{D45B3D22-9E57-E848-9854-A12EEAAF5E13}" destId="{6921B3DC-F35D-D146-B5BB-1DC395A8C4A3}" srcOrd="0" destOrd="0" presId="urn:microsoft.com/office/officeart/2005/8/layout/process1"/>
    <dgm:cxn modelId="{AAE7368A-2EC6-1E45-83B3-A183079D8F9E}" type="presOf" srcId="{BAEE2048-F784-5D43-89AB-E1B0A1C01E05}" destId="{3EB3070A-3B35-7846-9B4D-F7CFD411BF14}" srcOrd="0" destOrd="0" presId="urn:microsoft.com/office/officeart/2005/8/layout/process1"/>
    <dgm:cxn modelId="{7A379F91-5143-1844-B33F-984CC02661BD}" type="presOf" srcId="{169FECDE-4E77-7849-82E5-6AE3AB61909D}" destId="{925F3995-A98A-C746-8C43-BD7D50B6B1B2}" srcOrd="0" destOrd="0" presId="urn:microsoft.com/office/officeart/2005/8/layout/process1"/>
    <dgm:cxn modelId="{216F6894-3CE4-B245-B7DF-60F56BF94B43}" type="presOf" srcId="{CDDCEC57-4D7F-FB4A-9A7E-39915460DF0A}" destId="{02BBDDC2-86E7-8845-9FE6-110707F83092}" srcOrd="0" destOrd="0" presId="urn:microsoft.com/office/officeart/2005/8/layout/process1"/>
    <dgm:cxn modelId="{44CC9BBA-ED63-FE4F-941A-62BD4F13335A}" type="presOf" srcId="{CC35E964-8988-524F-A755-F6577A51489E}" destId="{C7B21BAE-D7AD-1B40-A467-E0952A822C2E}" srcOrd="0" destOrd="0" presId="urn:microsoft.com/office/officeart/2005/8/layout/process1"/>
    <dgm:cxn modelId="{384E42D4-564C-4A4C-A8FC-DAA753FAB7ED}" type="presOf" srcId="{169FECDE-4E77-7849-82E5-6AE3AB61909D}" destId="{FD63E54D-3DCF-7F4B-89D6-144D901CA414}" srcOrd="1" destOrd="0" presId="urn:microsoft.com/office/officeart/2005/8/layout/process1"/>
    <dgm:cxn modelId="{33F879EC-FC00-DF4A-BC9C-E70077F26927}" srcId="{BAEE2048-F784-5D43-89AB-E1B0A1C01E05}" destId="{CDDCEC57-4D7F-FB4A-9A7E-39915460DF0A}" srcOrd="0" destOrd="0" parTransId="{0E8371A4-D042-BD4C-ADFA-DA6D8CDFE9F9}" sibTransId="{169FECDE-4E77-7849-82E5-6AE3AB61909D}"/>
    <dgm:cxn modelId="{F6E7C76D-E488-4541-8A40-BAA48D62F3F0}" type="presParOf" srcId="{3EB3070A-3B35-7846-9B4D-F7CFD411BF14}" destId="{02BBDDC2-86E7-8845-9FE6-110707F83092}" srcOrd="0" destOrd="0" presId="urn:microsoft.com/office/officeart/2005/8/layout/process1"/>
    <dgm:cxn modelId="{C7ED6049-5FF6-F44C-8CF7-B9C642D39A60}" type="presParOf" srcId="{3EB3070A-3B35-7846-9B4D-F7CFD411BF14}" destId="{925F3995-A98A-C746-8C43-BD7D50B6B1B2}" srcOrd="1" destOrd="0" presId="urn:microsoft.com/office/officeart/2005/8/layout/process1"/>
    <dgm:cxn modelId="{64D2233E-6D81-764B-BF64-60C8688F2A3B}" type="presParOf" srcId="{925F3995-A98A-C746-8C43-BD7D50B6B1B2}" destId="{FD63E54D-3DCF-7F4B-89D6-144D901CA414}" srcOrd="0" destOrd="0" presId="urn:microsoft.com/office/officeart/2005/8/layout/process1"/>
    <dgm:cxn modelId="{16765707-8C17-B642-990B-71028B282DF8}" type="presParOf" srcId="{3EB3070A-3B35-7846-9B4D-F7CFD411BF14}" destId="{021A75F1-546D-F441-88E0-17FBC65E100A}" srcOrd="2" destOrd="0" presId="urn:microsoft.com/office/officeart/2005/8/layout/process1"/>
    <dgm:cxn modelId="{F51CCF3D-B3A3-B746-8946-220CB2718E0F}" type="presParOf" srcId="{3EB3070A-3B35-7846-9B4D-F7CFD411BF14}" destId="{6921B3DC-F35D-D146-B5BB-1DC395A8C4A3}" srcOrd="3" destOrd="0" presId="urn:microsoft.com/office/officeart/2005/8/layout/process1"/>
    <dgm:cxn modelId="{C146771E-4CFB-004E-B75B-ABAF96191B09}" type="presParOf" srcId="{6921B3DC-F35D-D146-B5BB-1DC395A8C4A3}" destId="{1759C7AE-16D9-3540-9C65-D41A7EDBF9B0}" srcOrd="0" destOrd="0" presId="urn:microsoft.com/office/officeart/2005/8/layout/process1"/>
    <dgm:cxn modelId="{6FA6E5D2-3C9A-A64A-BB80-F4E02FF8E7CE}" type="presParOf" srcId="{3EB3070A-3B35-7846-9B4D-F7CFD411BF14}" destId="{C7B21BAE-D7AD-1B40-A467-E0952A822C2E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38B81F-708F-4683-A7BD-AAD37D5BEEB4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F670D8D-F131-472F-A33A-17B9AE7A2959}">
      <dgm:prSet/>
      <dgm:spPr/>
      <dgm:t>
        <a:bodyPr/>
        <a:lstStyle/>
        <a:p>
          <a:r>
            <a:rPr lang="en-US" dirty="0"/>
            <a:t>Load </a:t>
          </a:r>
          <a:r>
            <a:rPr lang="en-US" b="1" dirty="0"/>
            <a:t>6LZG </a:t>
          </a:r>
          <a:r>
            <a:rPr lang="en-US" dirty="0"/>
            <a:t>into Pymol. </a:t>
          </a:r>
        </a:p>
      </dgm:t>
    </dgm:pt>
    <dgm:pt modelId="{71E4B292-F1F5-4CEC-8A9B-D1CAB9AEEF10}" type="parTrans" cxnId="{35B159B5-D6DC-48F1-AFB8-9CFDE51D64FD}">
      <dgm:prSet/>
      <dgm:spPr/>
      <dgm:t>
        <a:bodyPr/>
        <a:lstStyle/>
        <a:p>
          <a:endParaRPr lang="en-US"/>
        </a:p>
      </dgm:t>
    </dgm:pt>
    <dgm:pt modelId="{E8F7CC6D-E6A4-4793-921B-8120B9F6F1A8}" type="sibTrans" cxnId="{35B159B5-D6DC-48F1-AFB8-9CFDE51D64FD}">
      <dgm:prSet/>
      <dgm:spPr/>
      <dgm:t>
        <a:bodyPr/>
        <a:lstStyle/>
        <a:p>
          <a:endParaRPr lang="en-US"/>
        </a:p>
      </dgm:t>
    </dgm:pt>
    <dgm:pt modelId="{3D50256F-0210-4FE9-8198-A3F775CF67A7}">
      <dgm:prSet/>
      <dgm:spPr/>
      <dgm:t>
        <a:bodyPr/>
        <a:lstStyle/>
        <a:p>
          <a:r>
            <a:rPr lang="en-US" dirty="0"/>
            <a:t>Chains</a:t>
          </a:r>
        </a:p>
      </dgm:t>
    </dgm:pt>
    <dgm:pt modelId="{CA5A9236-D80E-47FB-BD61-BE5C3404B556}" type="parTrans" cxnId="{A7599915-5947-4E80-8F40-6DCE5EEF53E8}">
      <dgm:prSet/>
      <dgm:spPr/>
      <dgm:t>
        <a:bodyPr/>
        <a:lstStyle/>
        <a:p>
          <a:endParaRPr lang="en-US"/>
        </a:p>
      </dgm:t>
    </dgm:pt>
    <dgm:pt modelId="{8FD7037B-7845-4BCE-8B80-7BDDD4EF3B41}" type="sibTrans" cxnId="{A7599915-5947-4E80-8F40-6DCE5EEF53E8}">
      <dgm:prSet/>
      <dgm:spPr/>
      <dgm:t>
        <a:bodyPr/>
        <a:lstStyle/>
        <a:p>
          <a:endParaRPr lang="en-US"/>
        </a:p>
      </dgm:t>
    </dgm:pt>
    <dgm:pt modelId="{20AB3E71-72F3-4181-BB81-DDFB7521C49D}">
      <dgm:prSet/>
      <dgm:spPr/>
      <dgm:t>
        <a:bodyPr/>
        <a:lstStyle/>
        <a:p>
          <a:r>
            <a:rPr lang="en-US" dirty="0"/>
            <a:t>Color the spike protein (chain </a:t>
          </a:r>
          <a:r>
            <a:rPr lang="en-US" b="1" dirty="0"/>
            <a:t>B</a:t>
          </a:r>
          <a:r>
            <a:rPr lang="en-US" dirty="0"/>
            <a:t>) and ACE receptor (chain A) different colors.</a:t>
          </a:r>
        </a:p>
      </dgm:t>
    </dgm:pt>
    <dgm:pt modelId="{44EB8B3C-B8CA-4D4A-83B0-91BA27BFEB5A}" type="parTrans" cxnId="{1ED7348C-12F5-4289-9BD4-65DE2E69DB12}">
      <dgm:prSet/>
      <dgm:spPr/>
      <dgm:t>
        <a:bodyPr/>
        <a:lstStyle/>
        <a:p>
          <a:endParaRPr lang="en-US"/>
        </a:p>
      </dgm:t>
    </dgm:pt>
    <dgm:pt modelId="{D72F5097-FA02-4567-8CAF-635A71B877D3}" type="sibTrans" cxnId="{1ED7348C-12F5-4289-9BD4-65DE2E69DB12}">
      <dgm:prSet/>
      <dgm:spPr/>
      <dgm:t>
        <a:bodyPr/>
        <a:lstStyle/>
        <a:p>
          <a:endParaRPr lang="en-US"/>
        </a:p>
      </dgm:t>
    </dgm:pt>
    <dgm:pt modelId="{10711547-F927-45CE-BE83-3665A22211E4}">
      <dgm:prSet/>
      <dgm:spPr/>
      <dgm:t>
        <a:bodyPr/>
        <a:lstStyle/>
        <a:p>
          <a:r>
            <a:rPr lang="en-US" dirty="0"/>
            <a:t>Label</a:t>
          </a:r>
        </a:p>
      </dgm:t>
    </dgm:pt>
    <dgm:pt modelId="{E960A08E-4461-47D1-B177-ED06A6A5D901}" type="parTrans" cxnId="{C4FD1DFF-B928-4A64-AF19-2739844CEE8B}">
      <dgm:prSet/>
      <dgm:spPr/>
      <dgm:t>
        <a:bodyPr/>
        <a:lstStyle/>
        <a:p>
          <a:endParaRPr lang="en-US"/>
        </a:p>
      </dgm:t>
    </dgm:pt>
    <dgm:pt modelId="{BBC5A7C9-CBA2-4242-9B39-A135727D7703}" type="sibTrans" cxnId="{C4FD1DFF-B928-4A64-AF19-2739844CEE8B}">
      <dgm:prSet/>
      <dgm:spPr/>
      <dgm:t>
        <a:bodyPr/>
        <a:lstStyle/>
        <a:p>
          <a:endParaRPr lang="en-US"/>
        </a:p>
      </dgm:t>
    </dgm:pt>
    <dgm:pt modelId="{3FFA5314-85B2-43A9-B68A-DB52C19ACC54}">
      <dgm:prSet/>
      <dgm:spPr/>
      <dgm:t>
        <a:bodyPr/>
        <a:lstStyle/>
        <a:p>
          <a:r>
            <a:rPr lang="en-US" dirty="0"/>
            <a:t>Select, color and label the important spike protein positions.</a:t>
          </a:r>
        </a:p>
      </dgm:t>
    </dgm:pt>
    <dgm:pt modelId="{48585F2E-4994-4D68-988D-083EAE126FB2}" type="parTrans" cxnId="{681A59EF-638B-4F1B-85AB-27559F4062F7}">
      <dgm:prSet/>
      <dgm:spPr/>
      <dgm:t>
        <a:bodyPr/>
        <a:lstStyle/>
        <a:p>
          <a:endParaRPr lang="en-US"/>
        </a:p>
      </dgm:t>
    </dgm:pt>
    <dgm:pt modelId="{A1130176-4A7D-4322-9A39-111E49962C39}" type="sibTrans" cxnId="{681A59EF-638B-4F1B-85AB-27559F4062F7}">
      <dgm:prSet/>
      <dgm:spPr/>
      <dgm:t>
        <a:bodyPr/>
        <a:lstStyle/>
        <a:p>
          <a:endParaRPr lang="en-US"/>
        </a:p>
      </dgm:t>
    </dgm:pt>
    <dgm:pt modelId="{70734E15-4982-489B-8D86-72C07D5FB557}">
      <dgm:prSet/>
      <dgm:spPr/>
      <dgm:t>
        <a:bodyPr/>
        <a:lstStyle/>
        <a:p>
          <a:r>
            <a:rPr lang="en-US" dirty="0"/>
            <a:t>Omicron</a:t>
          </a:r>
        </a:p>
      </dgm:t>
    </dgm:pt>
    <dgm:pt modelId="{8F29BE7B-5644-45E2-90D7-A1326CD08A4D}" type="parTrans" cxnId="{2F88D03C-B0FB-4631-9660-7943C68181CD}">
      <dgm:prSet/>
      <dgm:spPr/>
      <dgm:t>
        <a:bodyPr/>
        <a:lstStyle/>
        <a:p>
          <a:endParaRPr lang="en-US"/>
        </a:p>
      </dgm:t>
    </dgm:pt>
    <dgm:pt modelId="{7C84E792-E6FE-4DB9-922A-636C975721A8}" type="sibTrans" cxnId="{2F88D03C-B0FB-4631-9660-7943C68181CD}">
      <dgm:prSet/>
      <dgm:spPr/>
      <dgm:t>
        <a:bodyPr/>
        <a:lstStyle/>
        <a:p>
          <a:endParaRPr lang="en-US"/>
        </a:p>
      </dgm:t>
    </dgm:pt>
    <dgm:pt modelId="{10EA2872-E35E-4BB0-9599-75FB04920F74}">
      <dgm:prSet/>
      <dgm:spPr/>
      <dgm:t>
        <a:bodyPr/>
        <a:lstStyle/>
        <a:p>
          <a:r>
            <a:rPr lang="en-US" dirty="0"/>
            <a:t>Repeat the above procedure for the Omicron variant (7WBL) </a:t>
          </a:r>
        </a:p>
      </dgm:t>
    </dgm:pt>
    <dgm:pt modelId="{908CA7BC-B192-443C-BA23-35801C7487EC}" type="parTrans" cxnId="{5C307484-0E19-4BCF-94C2-353CA6B5DC14}">
      <dgm:prSet/>
      <dgm:spPr/>
      <dgm:t>
        <a:bodyPr/>
        <a:lstStyle/>
        <a:p>
          <a:endParaRPr lang="en-US"/>
        </a:p>
      </dgm:t>
    </dgm:pt>
    <dgm:pt modelId="{733EB5C3-F700-47B1-811A-1069043172BB}" type="sibTrans" cxnId="{5C307484-0E19-4BCF-94C2-353CA6B5DC14}">
      <dgm:prSet/>
      <dgm:spPr/>
      <dgm:t>
        <a:bodyPr/>
        <a:lstStyle/>
        <a:p>
          <a:endParaRPr lang="en-US"/>
        </a:p>
      </dgm:t>
    </dgm:pt>
    <dgm:pt modelId="{02E7D84C-D819-0947-BA5D-BF6D32777407}">
      <dgm:prSet/>
      <dgm:spPr/>
      <dgm:t>
        <a:bodyPr/>
        <a:lstStyle/>
        <a:p>
          <a:r>
            <a:rPr lang="en-US" dirty="0"/>
            <a:t> (residues 501,498,496,493) </a:t>
          </a:r>
        </a:p>
      </dgm:t>
    </dgm:pt>
    <dgm:pt modelId="{4C0F6BBA-01D7-6A45-9E9C-7D0357BFB55D}" type="parTrans" cxnId="{ED413000-6510-8349-AC4B-A7369B37E86D}">
      <dgm:prSet/>
      <dgm:spPr/>
      <dgm:t>
        <a:bodyPr/>
        <a:lstStyle/>
        <a:p>
          <a:endParaRPr lang="en-US"/>
        </a:p>
      </dgm:t>
    </dgm:pt>
    <dgm:pt modelId="{1D8F0431-61AA-3D4D-BDF1-ADDAB27ECC65}" type="sibTrans" cxnId="{ED413000-6510-8349-AC4B-A7369B37E86D}">
      <dgm:prSet/>
      <dgm:spPr/>
      <dgm:t>
        <a:bodyPr/>
        <a:lstStyle/>
        <a:p>
          <a:endParaRPr lang="en-US"/>
        </a:p>
      </dgm:t>
    </dgm:pt>
    <dgm:pt modelId="{60962A1E-1840-1344-A274-CC3D4E0C235E}">
      <dgm:prSet/>
      <dgm:spPr/>
      <dgm:t>
        <a:bodyPr/>
        <a:lstStyle/>
        <a:p>
          <a:r>
            <a:rPr lang="en-US" dirty="0"/>
            <a:t>Biological Question: </a:t>
          </a:r>
        </a:p>
      </dgm:t>
    </dgm:pt>
    <dgm:pt modelId="{08AED73B-2B3D-224F-887B-0E494B339E7C}" type="parTrans" cxnId="{166AC3F3-DF04-F641-95C1-8D6AAFF920AA}">
      <dgm:prSet/>
      <dgm:spPr/>
      <dgm:t>
        <a:bodyPr/>
        <a:lstStyle/>
        <a:p>
          <a:endParaRPr lang="en-US"/>
        </a:p>
      </dgm:t>
    </dgm:pt>
    <dgm:pt modelId="{4242DB80-45DB-6E4D-8D3A-E4B673A67A0A}" type="sibTrans" cxnId="{166AC3F3-DF04-F641-95C1-8D6AAFF920AA}">
      <dgm:prSet/>
      <dgm:spPr/>
      <dgm:t>
        <a:bodyPr/>
        <a:lstStyle/>
        <a:p>
          <a:endParaRPr lang="en-US"/>
        </a:p>
      </dgm:t>
    </dgm:pt>
    <dgm:pt modelId="{F9CC7387-916A-204E-B658-814251771CBF}">
      <dgm:prSet/>
      <dgm:spPr/>
      <dgm:t>
        <a:bodyPr/>
        <a:lstStyle/>
        <a:p>
          <a:r>
            <a:rPr lang="en-US" dirty="0"/>
            <a:t>Do the spike protein mutations in the omicron variant lead toa change in interactions with Ace2? </a:t>
          </a:r>
        </a:p>
      </dgm:t>
    </dgm:pt>
    <dgm:pt modelId="{7E19973E-2BF7-6B41-9C7D-ADF866478864}" type="parTrans" cxnId="{918CA61E-EB82-A248-A221-AE501B7C99DF}">
      <dgm:prSet/>
      <dgm:spPr/>
      <dgm:t>
        <a:bodyPr/>
        <a:lstStyle/>
        <a:p>
          <a:endParaRPr lang="en-US"/>
        </a:p>
      </dgm:t>
    </dgm:pt>
    <dgm:pt modelId="{A7C56619-A04C-4046-89A7-C56ACB5447EF}" type="sibTrans" cxnId="{918CA61E-EB82-A248-A221-AE501B7C99DF}">
      <dgm:prSet/>
      <dgm:spPr/>
      <dgm:t>
        <a:bodyPr/>
        <a:lstStyle/>
        <a:p>
          <a:endParaRPr lang="en-US"/>
        </a:p>
      </dgm:t>
    </dgm:pt>
    <dgm:pt modelId="{2AB7028B-E008-4507-B658-077DBAC371C6}">
      <dgm:prSet/>
      <dgm:spPr/>
      <dgm:t>
        <a:bodyPr/>
        <a:lstStyle/>
        <a:p>
          <a:r>
            <a:rPr lang="en-US" dirty="0"/>
            <a:t>Load</a:t>
          </a:r>
        </a:p>
      </dgm:t>
    </dgm:pt>
    <dgm:pt modelId="{3321A9EA-4ECE-4575-90AC-C0A9F874E24D}" type="sibTrans" cxnId="{8DA4261B-DEA0-49A3-91B2-90328AD4BCDE}">
      <dgm:prSet/>
      <dgm:spPr/>
      <dgm:t>
        <a:bodyPr/>
        <a:lstStyle/>
        <a:p>
          <a:endParaRPr lang="en-US"/>
        </a:p>
      </dgm:t>
    </dgm:pt>
    <dgm:pt modelId="{E011107A-7B90-4C37-948C-5D71C982E3AF}" type="parTrans" cxnId="{8DA4261B-DEA0-49A3-91B2-90328AD4BCDE}">
      <dgm:prSet/>
      <dgm:spPr/>
      <dgm:t>
        <a:bodyPr/>
        <a:lstStyle/>
        <a:p>
          <a:endParaRPr lang="en-US"/>
        </a:p>
      </dgm:t>
    </dgm:pt>
    <dgm:pt modelId="{C63C8084-D2B1-D645-B5DD-7707F089551D}" type="pres">
      <dgm:prSet presAssocID="{9C38B81F-708F-4683-A7BD-AAD37D5BEEB4}" presName="Name0" presStyleCnt="0">
        <dgm:presLayoutVars>
          <dgm:dir/>
          <dgm:animLvl val="lvl"/>
          <dgm:resizeHandles val="exact"/>
        </dgm:presLayoutVars>
      </dgm:prSet>
      <dgm:spPr/>
    </dgm:pt>
    <dgm:pt modelId="{57555E43-DC8D-E64B-8E20-71EED451B252}" type="pres">
      <dgm:prSet presAssocID="{60962A1E-1840-1344-A274-CC3D4E0C235E}" presName="linNode" presStyleCnt="0"/>
      <dgm:spPr/>
    </dgm:pt>
    <dgm:pt modelId="{164C8B8B-E610-A24E-84A8-9081F3428CB3}" type="pres">
      <dgm:prSet presAssocID="{60962A1E-1840-1344-A274-CC3D4E0C235E}" presName="parentText" presStyleLbl="solidFgAcc1" presStyleIdx="0" presStyleCnt="5">
        <dgm:presLayoutVars>
          <dgm:chMax val="1"/>
          <dgm:bulletEnabled/>
        </dgm:presLayoutVars>
      </dgm:prSet>
      <dgm:spPr/>
    </dgm:pt>
    <dgm:pt modelId="{33F345E0-161F-E641-B7C8-EBC788EF0CBE}" type="pres">
      <dgm:prSet presAssocID="{60962A1E-1840-1344-A274-CC3D4E0C235E}" presName="descendantText" presStyleLbl="alignNode1" presStyleIdx="0" presStyleCnt="5">
        <dgm:presLayoutVars>
          <dgm:bulletEnabled/>
        </dgm:presLayoutVars>
      </dgm:prSet>
      <dgm:spPr/>
    </dgm:pt>
    <dgm:pt modelId="{0974203D-6C91-A74C-9181-DA022340D3A0}" type="pres">
      <dgm:prSet presAssocID="{4242DB80-45DB-6E4D-8D3A-E4B673A67A0A}" presName="sp" presStyleCnt="0"/>
      <dgm:spPr/>
    </dgm:pt>
    <dgm:pt modelId="{88EC6A3C-CC67-2342-879E-9672E43D3530}" type="pres">
      <dgm:prSet presAssocID="{2AB7028B-E008-4507-B658-077DBAC371C6}" presName="linNode" presStyleCnt="0"/>
      <dgm:spPr/>
    </dgm:pt>
    <dgm:pt modelId="{10ADDE74-C1B4-3A49-A2FB-8F10AB679FA9}" type="pres">
      <dgm:prSet presAssocID="{2AB7028B-E008-4507-B658-077DBAC371C6}" presName="parentText" presStyleLbl="solidFgAcc1" presStyleIdx="1" presStyleCnt="5">
        <dgm:presLayoutVars>
          <dgm:chMax val="1"/>
          <dgm:bulletEnabled/>
        </dgm:presLayoutVars>
      </dgm:prSet>
      <dgm:spPr/>
    </dgm:pt>
    <dgm:pt modelId="{E95B4570-AF67-1642-B500-60A81605C36A}" type="pres">
      <dgm:prSet presAssocID="{2AB7028B-E008-4507-B658-077DBAC371C6}" presName="descendantText" presStyleLbl="alignNode1" presStyleIdx="1" presStyleCnt="5">
        <dgm:presLayoutVars>
          <dgm:bulletEnabled/>
        </dgm:presLayoutVars>
      </dgm:prSet>
      <dgm:spPr/>
    </dgm:pt>
    <dgm:pt modelId="{1BC0F5E2-314B-8344-B7B0-5E974FC8022C}" type="pres">
      <dgm:prSet presAssocID="{3321A9EA-4ECE-4575-90AC-C0A9F874E24D}" presName="sp" presStyleCnt="0"/>
      <dgm:spPr/>
    </dgm:pt>
    <dgm:pt modelId="{B669388D-8268-704A-9C72-51F0E3C4D4E3}" type="pres">
      <dgm:prSet presAssocID="{3D50256F-0210-4FE9-8198-A3F775CF67A7}" presName="linNode" presStyleCnt="0"/>
      <dgm:spPr/>
    </dgm:pt>
    <dgm:pt modelId="{FED04D8B-2114-894E-88A0-6505D1D31102}" type="pres">
      <dgm:prSet presAssocID="{3D50256F-0210-4FE9-8198-A3F775CF67A7}" presName="parentText" presStyleLbl="solidFgAcc1" presStyleIdx="2" presStyleCnt="5">
        <dgm:presLayoutVars>
          <dgm:chMax val="1"/>
          <dgm:bulletEnabled/>
        </dgm:presLayoutVars>
      </dgm:prSet>
      <dgm:spPr/>
    </dgm:pt>
    <dgm:pt modelId="{BF464A9B-2FFA-4844-BB4C-149F827F73E6}" type="pres">
      <dgm:prSet presAssocID="{3D50256F-0210-4FE9-8198-A3F775CF67A7}" presName="descendantText" presStyleLbl="alignNode1" presStyleIdx="2" presStyleCnt="5">
        <dgm:presLayoutVars>
          <dgm:bulletEnabled/>
        </dgm:presLayoutVars>
      </dgm:prSet>
      <dgm:spPr/>
    </dgm:pt>
    <dgm:pt modelId="{BF1E610F-6EFE-BD4A-9095-04B8C4F76A4D}" type="pres">
      <dgm:prSet presAssocID="{8FD7037B-7845-4BCE-8B80-7BDDD4EF3B41}" presName="sp" presStyleCnt="0"/>
      <dgm:spPr/>
    </dgm:pt>
    <dgm:pt modelId="{04517CB1-D2DB-B74D-A00C-A87E72FC4F4C}" type="pres">
      <dgm:prSet presAssocID="{10711547-F927-45CE-BE83-3665A22211E4}" presName="linNode" presStyleCnt="0"/>
      <dgm:spPr/>
    </dgm:pt>
    <dgm:pt modelId="{8500E1C3-302C-FA41-9E53-B1FBAB02CE3C}" type="pres">
      <dgm:prSet presAssocID="{10711547-F927-45CE-BE83-3665A22211E4}" presName="parentText" presStyleLbl="solidFgAcc1" presStyleIdx="3" presStyleCnt="5">
        <dgm:presLayoutVars>
          <dgm:chMax val="1"/>
          <dgm:bulletEnabled/>
        </dgm:presLayoutVars>
      </dgm:prSet>
      <dgm:spPr/>
    </dgm:pt>
    <dgm:pt modelId="{5275AE65-26AA-7D4C-8C27-C9F9B4E0B2FB}" type="pres">
      <dgm:prSet presAssocID="{10711547-F927-45CE-BE83-3665A22211E4}" presName="descendantText" presStyleLbl="alignNode1" presStyleIdx="3" presStyleCnt="5">
        <dgm:presLayoutVars>
          <dgm:bulletEnabled/>
        </dgm:presLayoutVars>
      </dgm:prSet>
      <dgm:spPr/>
    </dgm:pt>
    <dgm:pt modelId="{727598CA-6D6E-364E-9324-530460B06966}" type="pres">
      <dgm:prSet presAssocID="{BBC5A7C9-CBA2-4242-9B39-A135727D7703}" presName="sp" presStyleCnt="0"/>
      <dgm:spPr/>
    </dgm:pt>
    <dgm:pt modelId="{F9F9BD1D-BBBA-C348-8407-74CB24558534}" type="pres">
      <dgm:prSet presAssocID="{70734E15-4982-489B-8D86-72C07D5FB557}" presName="linNode" presStyleCnt="0"/>
      <dgm:spPr/>
    </dgm:pt>
    <dgm:pt modelId="{03BDEA0E-2C97-034A-8DDE-ABFDD1FF95D1}" type="pres">
      <dgm:prSet presAssocID="{70734E15-4982-489B-8D86-72C07D5FB557}" presName="parentText" presStyleLbl="solidFgAcc1" presStyleIdx="4" presStyleCnt="5">
        <dgm:presLayoutVars>
          <dgm:chMax val="1"/>
          <dgm:bulletEnabled/>
        </dgm:presLayoutVars>
      </dgm:prSet>
      <dgm:spPr/>
    </dgm:pt>
    <dgm:pt modelId="{042B20D4-F0D8-DF4B-A083-08BD52D51E18}" type="pres">
      <dgm:prSet presAssocID="{70734E15-4982-489B-8D86-72C07D5FB557}" presName="descendantText" presStyleLbl="alignNode1" presStyleIdx="4" presStyleCnt="5">
        <dgm:presLayoutVars>
          <dgm:bulletEnabled/>
        </dgm:presLayoutVars>
      </dgm:prSet>
      <dgm:spPr/>
    </dgm:pt>
  </dgm:ptLst>
  <dgm:cxnLst>
    <dgm:cxn modelId="{ED413000-6510-8349-AC4B-A7369B37E86D}" srcId="{3FFA5314-85B2-43A9-B68A-DB52C19ACC54}" destId="{02E7D84C-D819-0947-BA5D-BF6D32777407}" srcOrd="0" destOrd="0" parTransId="{4C0F6BBA-01D7-6A45-9E9C-7D0357BFB55D}" sibTransId="{1D8F0431-61AA-3D4D-BDF1-ADDAB27ECC65}"/>
    <dgm:cxn modelId="{073F2C05-2A39-8C4F-960D-9E2EF15B14BB}" type="presOf" srcId="{70734E15-4982-489B-8D86-72C07D5FB557}" destId="{03BDEA0E-2C97-034A-8DDE-ABFDD1FF95D1}" srcOrd="0" destOrd="0" presId="urn:microsoft.com/office/officeart/2016/7/layout/VerticalHollowActionList"/>
    <dgm:cxn modelId="{A7599915-5947-4E80-8F40-6DCE5EEF53E8}" srcId="{9C38B81F-708F-4683-A7BD-AAD37D5BEEB4}" destId="{3D50256F-0210-4FE9-8198-A3F775CF67A7}" srcOrd="2" destOrd="0" parTransId="{CA5A9236-D80E-47FB-BD61-BE5C3404B556}" sibTransId="{8FD7037B-7845-4BCE-8B80-7BDDD4EF3B41}"/>
    <dgm:cxn modelId="{8DA4261B-DEA0-49A3-91B2-90328AD4BCDE}" srcId="{9C38B81F-708F-4683-A7BD-AAD37D5BEEB4}" destId="{2AB7028B-E008-4507-B658-077DBAC371C6}" srcOrd="1" destOrd="0" parTransId="{E011107A-7B90-4C37-948C-5D71C982E3AF}" sibTransId="{3321A9EA-4ECE-4575-90AC-C0A9F874E24D}"/>
    <dgm:cxn modelId="{918CA61E-EB82-A248-A221-AE501B7C99DF}" srcId="{60962A1E-1840-1344-A274-CC3D4E0C235E}" destId="{F9CC7387-916A-204E-B658-814251771CBF}" srcOrd="0" destOrd="0" parTransId="{7E19973E-2BF7-6B41-9C7D-ADF866478864}" sibTransId="{A7C56619-A04C-4046-89A7-C56ACB5447EF}"/>
    <dgm:cxn modelId="{C99B9B38-C99D-1F48-B81F-B973D9CA35AC}" type="presOf" srcId="{10EA2872-E35E-4BB0-9599-75FB04920F74}" destId="{042B20D4-F0D8-DF4B-A083-08BD52D51E18}" srcOrd="0" destOrd="0" presId="urn:microsoft.com/office/officeart/2016/7/layout/VerticalHollowActionList"/>
    <dgm:cxn modelId="{2F88D03C-B0FB-4631-9660-7943C68181CD}" srcId="{9C38B81F-708F-4683-A7BD-AAD37D5BEEB4}" destId="{70734E15-4982-489B-8D86-72C07D5FB557}" srcOrd="4" destOrd="0" parTransId="{8F29BE7B-5644-45E2-90D7-A1326CD08A4D}" sibTransId="{7C84E792-E6FE-4DB9-922A-636C975721A8}"/>
    <dgm:cxn modelId="{E801E852-AF84-D048-9168-171EB2497364}" type="presOf" srcId="{4F670D8D-F131-472F-A33A-17B9AE7A2959}" destId="{E95B4570-AF67-1642-B500-60A81605C36A}" srcOrd="0" destOrd="0" presId="urn:microsoft.com/office/officeart/2016/7/layout/VerticalHollowActionList"/>
    <dgm:cxn modelId="{0B8ABE5C-2998-8344-AFF7-19FE2B43E98A}" type="presOf" srcId="{60962A1E-1840-1344-A274-CC3D4E0C235E}" destId="{164C8B8B-E610-A24E-84A8-9081F3428CB3}" srcOrd="0" destOrd="0" presId="urn:microsoft.com/office/officeart/2016/7/layout/VerticalHollowActionList"/>
    <dgm:cxn modelId="{F5843375-31EF-4C4D-94DD-ED9CF239FC7F}" type="presOf" srcId="{02E7D84C-D819-0947-BA5D-BF6D32777407}" destId="{5275AE65-26AA-7D4C-8C27-C9F9B4E0B2FB}" srcOrd="0" destOrd="1" presId="urn:microsoft.com/office/officeart/2016/7/layout/VerticalHollowActionList"/>
    <dgm:cxn modelId="{AF6B1E82-6D0E-344D-BDDC-C2ACA9ADB20B}" type="presOf" srcId="{2AB7028B-E008-4507-B658-077DBAC371C6}" destId="{10ADDE74-C1B4-3A49-A2FB-8F10AB679FA9}" srcOrd="0" destOrd="0" presId="urn:microsoft.com/office/officeart/2016/7/layout/VerticalHollowActionList"/>
    <dgm:cxn modelId="{5C307484-0E19-4BCF-94C2-353CA6B5DC14}" srcId="{70734E15-4982-489B-8D86-72C07D5FB557}" destId="{10EA2872-E35E-4BB0-9599-75FB04920F74}" srcOrd="0" destOrd="0" parTransId="{908CA7BC-B192-443C-BA23-35801C7487EC}" sibTransId="{733EB5C3-F700-47B1-811A-1069043172BB}"/>
    <dgm:cxn modelId="{03CF7186-3DD7-4E4C-AB8E-85952E706F96}" type="presOf" srcId="{20AB3E71-72F3-4181-BB81-DDFB7521C49D}" destId="{BF464A9B-2FFA-4844-BB4C-149F827F73E6}" srcOrd="0" destOrd="0" presId="urn:microsoft.com/office/officeart/2016/7/layout/VerticalHollowActionList"/>
    <dgm:cxn modelId="{1ED7348C-12F5-4289-9BD4-65DE2E69DB12}" srcId="{3D50256F-0210-4FE9-8198-A3F775CF67A7}" destId="{20AB3E71-72F3-4181-BB81-DDFB7521C49D}" srcOrd="0" destOrd="0" parTransId="{44EB8B3C-B8CA-4D4A-83B0-91BA27BFEB5A}" sibTransId="{D72F5097-FA02-4567-8CAF-635A71B877D3}"/>
    <dgm:cxn modelId="{C2FAA795-4891-D740-86FA-6C58334E0CFB}" type="presOf" srcId="{9C38B81F-708F-4683-A7BD-AAD37D5BEEB4}" destId="{C63C8084-D2B1-D645-B5DD-7707F089551D}" srcOrd="0" destOrd="0" presId="urn:microsoft.com/office/officeart/2016/7/layout/VerticalHollowActionList"/>
    <dgm:cxn modelId="{79F66DA1-910D-0441-B3AF-60F7A0CA8100}" type="presOf" srcId="{3FFA5314-85B2-43A9-B68A-DB52C19ACC54}" destId="{5275AE65-26AA-7D4C-8C27-C9F9B4E0B2FB}" srcOrd="0" destOrd="0" presId="urn:microsoft.com/office/officeart/2016/7/layout/VerticalHollowActionList"/>
    <dgm:cxn modelId="{EC1A88B3-5EF2-424E-BEE3-A991F44A1CC9}" type="presOf" srcId="{3D50256F-0210-4FE9-8198-A3F775CF67A7}" destId="{FED04D8B-2114-894E-88A0-6505D1D31102}" srcOrd="0" destOrd="0" presId="urn:microsoft.com/office/officeart/2016/7/layout/VerticalHollowActionList"/>
    <dgm:cxn modelId="{35B159B5-D6DC-48F1-AFB8-9CFDE51D64FD}" srcId="{2AB7028B-E008-4507-B658-077DBAC371C6}" destId="{4F670D8D-F131-472F-A33A-17B9AE7A2959}" srcOrd="0" destOrd="0" parTransId="{71E4B292-F1F5-4CEC-8A9B-D1CAB9AEEF10}" sibTransId="{E8F7CC6D-E6A4-4793-921B-8120B9F6F1A8}"/>
    <dgm:cxn modelId="{E57973C5-FC76-0E4E-A1FC-BB8F2B7B638C}" type="presOf" srcId="{F9CC7387-916A-204E-B658-814251771CBF}" destId="{33F345E0-161F-E641-B7C8-EBC788EF0CBE}" srcOrd="0" destOrd="0" presId="urn:microsoft.com/office/officeart/2016/7/layout/VerticalHollowActionList"/>
    <dgm:cxn modelId="{D76300D7-E637-4345-AE5C-AC839848A1C2}" type="presOf" srcId="{10711547-F927-45CE-BE83-3665A22211E4}" destId="{8500E1C3-302C-FA41-9E53-B1FBAB02CE3C}" srcOrd="0" destOrd="0" presId="urn:microsoft.com/office/officeart/2016/7/layout/VerticalHollowActionList"/>
    <dgm:cxn modelId="{681A59EF-638B-4F1B-85AB-27559F4062F7}" srcId="{10711547-F927-45CE-BE83-3665A22211E4}" destId="{3FFA5314-85B2-43A9-B68A-DB52C19ACC54}" srcOrd="0" destOrd="0" parTransId="{48585F2E-4994-4D68-988D-083EAE126FB2}" sibTransId="{A1130176-4A7D-4322-9A39-111E49962C39}"/>
    <dgm:cxn modelId="{166AC3F3-DF04-F641-95C1-8D6AAFF920AA}" srcId="{9C38B81F-708F-4683-A7BD-AAD37D5BEEB4}" destId="{60962A1E-1840-1344-A274-CC3D4E0C235E}" srcOrd="0" destOrd="0" parTransId="{08AED73B-2B3D-224F-887B-0E494B339E7C}" sibTransId="{4242DB80-45DB-6E4D-8D3A-E4B673A67A0A}"/>
    <dgm:cxn modelId="{C4FD1DFF-B928-4A64-AF19-2739844CEE8B}" srcId="{9C38B81F-708F-4683-A7BD-AAD37D5BEEB4}" destId="{10711547-F927-45CE-BE83-3665A22211E4}" srcOrd="3" destOrd="0" parTransId="{E960A08E-4461-47D1-B177-ED06A6A5D901}" sibTransId="{BBC5A7C9-CBA2-4242-9B39-A135727D7703}"/>
    <dgm:cxn modelId="{FFAD9A29-D7F5-C942-BF4F-E0D2974B07CE}" type="presParOf" srcId="{C63C8084-D2B1-D645-B5DD-7707F089551D}" destId="{57555E43-DC8D-E64B-8E20-71EED451B252}" srcOrd="0" destOrd="0" presId="urn:microsoft.com/office/officeart/2016/7/layout/VerticalHollowActionList"/>
    <dgm:cxn modelId="{C719CF3A-1492-1647-A0C2-9E2B0A4A224D}" type="presParOf" srcId="{57555E43-DC8D-E64B-8E20-71EED451B252}" destId="{164C8B8B-E610-A24E-84A8-9081F3428CB3}" srcOrd="0" destOrd="0" presId="urn:microsoft.com/office/officeart/2016/7/layout/VerticalHollowActionList"/>
    <dgm:cxn modelId="{B1D403AE-9581-A247-9811-7A357CEA04DF}" type="presParOf" srcId="{57555E43-DC8D-E64B-8E20-71EED451B252}" destId="{33F345E0-161F-E641-B7C8-EBC788EF0CBE}" srcOrd="1" destOrd="0" presId="urn:microsoft.com/office/officeart/2016/7/layout/VerticalHollowActionList"/>
    <dgm:cxn modelId="{E4E3BC14-E35A-0341-AF9E-0AC96250D3C1}" type="presParOf" srcId="{C63C8084-D2B1-D645-B5DD-7707F089551D}" destId="{0974203D-6C91-A74C-9181-DA022340D3A0}" srcOrd="1" destOrd="0" presId="urn:microsoft.com/office/officeart/2016/7/layout/VerticalHollowActionList"/>
    <dgm:cxn modelId="{8C40D2C7-C81C-4C42-A515-B4EE282023CA}" type="presParOf" srcId="{C63C8084-D2B1-D645-B5DD-7707F089551D}" destId="{88EC6A3C-CC67-2342-879E-9672E43D3530}" srcOrd="2" destOrd="0" presId="urn:microsoft.com/office/officeart/2016/7/layout/VerticalHollowActionList"/>
    <dgm:cxn modelId="{B34A44D1-BF40-1348-87CD-B58D323CEFDD}" type="presParOf" srcId="{88EC6A3C-CC67-2342-879E-9672E43D3530}" destId="{10ADDE74-C1B4-3A49-A2FB-8F10AB679FA9}" srcOrd="0" destOrd="0" presId="urn:microsoft.com/office/officeart/2016/7/layout/VerticalHollowActionList"/>
    <dgm:cxn modelId="{A9EC8065-A453-FD42-9356-CC5B6D8856CE}" type="presParOf" srcId="{88EC6A3C-CC67-2342-879E-9672E43D3530}" destId="{E95B4570-AF67-1642-B500-60A81605C36A}" srcOrd="1" destOrd="0" presId="urn:microsoft.com/office/officeart/2016/7/layout/VerticalHollowActionList"/>
    <dgm:cxn modelId="{10210A38-F3B1-DE4F-82A7-8FB71C9F9257}" type="presParOf" srcId="{C63C8084-D2B1-D645-B5DD-7707F089551D}" destId="{1BC0F5E2-314B-8344-B7B0-5E974FC8022C}" srcOrd="3" destOrd="0" presId="urn:microsoft.com/office/officeart/2016/7/layout/VerticalHollowActionList"/>
    <dgm:cxn modelId="{219B9457-35DE-F24F-A120-9975541498EF}" type="presParOf" srcId="{C63C8084-D2B1-D645-B5DD-7707F089551D}" destId="{B669388D-8268-704A-9C72-51F0E3C4D4E3}" srcOrd="4" destOrd="0" presId="urn:microsoft.com/office/officeart/2016/7/layout/VerticalHollowActionList"/>
    <dgm:cxn modelId="{356222C5-9E6E-6C41-82EE-14FFB0FE1B59}" type="presParOf" srcId="{B669388D-8268-704A-9C72-51F0E3C4D4E3}" destId="{FED04D8B-2114-894E-88A0-6505D1D31102}" srcOrd="0" destOrd="0" presId="urn:microsoft.com/office/officeart/2016/7/layout/VerticalHollowActionList"/>
    <dgm:cxn modelId="{9BF879A6-F282-7B4B-86B1-48C6E961D274}" type="presParOf" srcId="{B669388D-8268-704A-9C72-51F0E3C4D4E3}" destId="{BF464A9B-2FFA-4844-BB4C-149F827F73E6}" srcOrd="1" destOrd="0" presId="urn:microsoft.com/office/officeart/2016/7/layout/VerticalHollowActionList"/>
    <dgm:cxn modelId="{B050D4B5-27F1-B942-A517-79A4F1680504}" type="presParOf" srcId="{C63C8084-D2B1-D645-B5DD-7707F089551D}" destId="{BF1E610F-6EFE-BD4A-9095-04B8C4F76A4D}" srcOrd="5" destOrd="0" presId="urn:microsoft.com/office/officeart/2016/7/layout/VerticalHollowActionList"/>
    <dgm:cxn modelId="{527FD9DA-5069-B74A-A782-BEC7AD1CEC5A}" type="presParOf" srcId="{C63C8084-D2B1-D645-B5DD-7707F089551D}" destId="{04517CB1-D2DB-B74D-A00C-A87E72FC4F4C}" srcOrd="6" destOrd="0" presId="urn:microsoft.com/office/officeart/2016/7/layout/VerticalHollowActionList"/>
    <dgm:cxn modelId="{7108D344-5CC9-F04A-9781-110D689DC176}" type="presParOf" srcId="{04517CB1-D2DB-B74D-A00C-A87E72FC4F4C}" destId="{8500E1C3-302C-FA41-9E53-B1FBAB02CE3C}" srcOrd="0" destOrd="0" presId="urn:microsoft.com/office/officeart/2016/7/layout/VerticalHollowActionList"/>
    <dgm:cxn modelId="{99A764EB-E4E5-744C-971D-37E9A97BCD9C}" type="presParOf" srcId="{04517CB1-D2DB-B74D-A00C-A87E72FC4F4C}" destId="{5275AE65-26AA-7D4C-8C27-C9F9B4E0B2FB}" srcOrd="1" destOrd="0" presId="urn:microsoft.com/office/officeart/2016/7/layout/VerticalHollowActionList"/>
    <dgm:cxn modelId="{F899DCA3-DC12-2344-BEEA-A4681E391123}" type="presParOf" srcId="{C63C8084-D2B1-D645-B5DD-7707F089551D}" destId="{727598CA-6D6E-364E-9324-530460B06966}" srcOrd="7" destOrd="0" presId="urn:microsoft.com/office/officeart/2016/7/layout/VerticalHollowActionList"/>
    <dgm:cxn modelId="{96263E91-05DA-B441-A080-99172AC4AAB3}" type="presParOf" srcId="{C63C8084-D2B1-D645-B5DD-7707F089551D}" destId="{F9F9BD1D-BBBA-C348-8407-74CB24558534}" srcOrd="8" destOrd="0" presId="urn:microsoft.com/office/officeart/2016/7/layout/VerticalHollowActionList"/>
    <dgm:cxn modelId="{EB380346-D5C9-0347-A9FB-191DA2B09BA6}" type="presParOf" srcId="{F9F9BD1D-BBBA-C348-8407-74CB24558534}" destId="{03BDEA0E-2C97-034A-8DDE-ABFDD1FF95D1}" srcOrd="0" destOrd="0" presId="urn:microsoft.com/office/officeart/2016/7/layout/VerticalHollowActionList"/>
    <dgm:cxn modelId="{910F630F-F6A9-6E4C-924C-5581ED5D37A8}" type="presParOf" srcId="{F9F9BD1D-BBBA-C348-8407-74CB24558534}" destId="{042B20D4-F0D8-DF4B-A083-08BD52D51E18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2EB306-8595-4C3C-8E45-6850F7953F39}">
      <dsp:nvSpPr>
        <dsp:cNvPr id="0" name=""/>
        <dsp:cNvSpPr/>
      </dsp:nvSpPr>
      <dsp:spPr>
        <a:xfrm>
          <a:off x="-183629" y="10694"/>
          <a:ext cx="6117335" cy="11948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8188AF-1A05-4A98-AA11-9C9453185CD4}">
      <dsp:nvSpPr>
        <dsp:cNvPr id="0" name=""/>
        <dsp:cNvSpPr/>
      </dsp:nvSpPr>
      <dsp:spPr>
        <a:xfrm>
          <a:off x="177798" y="279525"/>
          <a:ext cx="657142" cy="6571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32262-77A8-429A-8C42-56FF1C8E5397}">
      <dsp:nvSpPr>
        <dsp:cNvPr id="0" name=""/>
        <dsp:cNvSpPr/>
      </dsp:nvSpPr>
      <dsp:spPr>
        <a:xfrm>
          <a:off x="1196369" y="10694"/>
          <a:ext cx="4734636" cy="1194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450" tIns="126450" rIns="126450" bIns="1264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Educational license: </a:t>
          </a:r>
          <a:r>
            <a:rPr lang="en-US" sz="1800" u="sng" kern="1200" dirty="0">
              <a:hlinkClick xmlns:r="http://schemas.openxmlformats.org/officeDocument/2006/relationships" r:id="rId3"/>
            </a:rPr>
            <a:t>https://pymol.org/edu/?q=educational/</a:t>
          </a:r>
          <a:endParaRPr lang="en-US" sz="1800" kern="1200" dirty="0"/>
        </a:p>
      </dsp:txBody>
      <dsp:txXfrm>
        <a:off x="1196369" y="10694"/>
        <a:ext cx="4734636" cy="1194805"/>
      </dsp:txXfrm>
    </dsp:sp>
    <dsp:sp modelId="{7A6CD81A-8899-493D-8562-37142F5AE47D}">
      <dsp:nvSpPr>
        <dsp:cNvPr id="0" name=""/>
        <dsp:cNvSpPr/>
      </dsp:nvSpPr>
      <dsp:spPr>
        <a:xfrm>
          <a:off x="-183629" y="1504200"/>
          <a:ext cx="6117335" cy="11948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C71752-F63D-42C4-8F17-881A2C38B368}">
      <dsp:nvSpPr>
        <dsp:cNvPr id="0" name=""/>
        <dsp:cNvSpPr/>
      </dsp:nvSpPr>
      <dsp:spPr>
        <a:xfrm>
          <a:off x="177798" y="1773031"/>
          <a:ext cx="657142" cy="65714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4ADC07-9BC6-458D-A41A-8E171EAA792B}">
      <dsp:nvSpPr>
        <dsp:cNvPr id="0" name=""/>
        <dsp:cNvSpPr/>
      </dsp:nvSpPr>
      <dsp:spPr>
        <a:xfrm>
          <a:off x="1196369" y="1504200"/>
          <a:ext cx="4734636" cy="1194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450" tIns="126450" rIns="126450" bIns="1264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Open-Source version: </a:t>
          </a:r>
          <a:r>
            <a:rPr lang="en-US" sz="1800" kern="1200" dirty="0">
              <a:hlinkClick xmlns:r="http://schemas.openxmlformats.org/officeDocument/2006/relationships" r:id="rId6"/>
            </a:rPr>
            <a:t>https://github.com/schrodinger/pymol-open-source/blob/master/INSTALL</a:t>
          </a:r>
          <a:endParaRPr lang="en-US" sz="1800" kern="1200" dirty="0"/>
        </a:p>
      </dsp:txBody>
      <dsp:txXfrm>
        <a:off x="1196369" y="1504200"/>
        <a:ext cx="4734636" cy="1194805"/>
      </dsp:txXfrm>
    </dsp:sp>
    <dsp:sp modelId="{52DBFF7E-592B-4848-A675-9A25C72A26E3}">
      <dsp:nvSpPr>
        <dsp:cNvPr id="0" name=""/>
        <dsp:cNvSpPr/>
      </dsp:nvSpPr>
      <dsp:spPr>
        <a:xfrm>
          <a:off x="-183629" y="2997706"/>
          <a:ext cx="6117335" cy="11948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F2132D-F404-40DB-8809-C596B3FAB383}">
      <dsp:nvSpPr>
        <dsp:cNvPr id="0" name=""/>
        <dsp:cNvSpPr/>
      </dsp:nvSpPr>
      <dsp:spPr>
        <a:xfrm>
          <a:off x="177798" y="3266537"/>
          <a:ext cx="657142" cy="6571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8B16F-4C41-4F39-A4B5-D1F0BF6C5D80}">
      <dsp:nvSpPr>
        <dsp:cNvPr id="0" name=""/>
        <dsp:cNvSpPr/>
      </dsp:nvSpPr>
      <dsp:spPr>
        <a:xfrm>
          <a:off x="1196369" y="2997706"/>
          <a:ext cx="4734636" cy="1194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450" tIns="126450" rIns="126450" bIns="1264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Academic Use: Open ticket with Einstein IT:  </a:t>
          </a:r>
          <a:r>
            <a:rPr lang="en-US" sz="1800" kern="1200">
              <a:hlinkClick xmlns:r="http://schemas.openxmlformats.org/officeDocument/2006/relationships" r:id="rId9"/>
            </a:rPr>
            <a:t>https://itsupport.einsteinmed.org/</a:t>
          </a:r>
          <a:endParaRPr lang="en-US" sz="1800" kern="1200"/>
        </a:p>
      </dsp:txBody>
      <dsp:txXfrm>
        <a:off x="1196369" y="2997706"/>
        <a:ext cx="4734636" cy="1194805"/>
      </dsp:txXfrm>
    </dsp:sp>
    <dsp:sp modelId="{3DA79B3A-B5EE-447D-92FA-9F3931B56998}">
      <dsp:nvSpPr>
        <dsp:cNvPr id="0" name=""/>
        <dsp:cNvSpPr/>
      </dsp:nvSpPr>
      <dsp:spPr>
        <a:xfrm>
          <a:off x="-183629" y="4491212"/>
          <a:ext cx="6117335" cy="11948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97AD8E-125D-4757-806B-2F73E1B75C8A}">
      <dsp:nvSpPr>
        <dsp:cNvPr id="0" name=""/>
        <dsp:cNvSpPr/>
      </dsp:nvSpPr>
      <dsp:spPr>
        <a:xfrm>
          <a:off x="177798" y="4760044"/>
          <a:ext cx="657142" cy="657142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6FEE0A-32B2-4A46-8C19-8CD21BBD0E6A}">
      <dsp:nvSpPr>
        <dsp:cNvPr id="0" name=""/>
        <dsp:cNvSpPr/>
      </dsp:nvSpPr>
      <dsp:spPr>
        <a:xfrm>
          <a:off x="1196369" y="4491212"/>
          <a:ext cx="2752801" cy="1194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450" tIns="126450" rIns="126450" bIns="12645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To access Pymol: </a:t>
          </a:r>
        </a:p>
      </dsp:txBody>
      <dsp:txXfrm>
        <a:off x="1196369" y="4491212"/>
        <a:ext cx="2752801" cy="1194805"/>
      </dsp:txXfrm>
    </dsp:sp>
    <dsp:sp modelId="{817A4749-D68C-40CF-B690-A7D660939D37}">
      <dsp:nvSpPr>
        <dsp:cNvPr id="0" name=""/>
        <dsp:cNvSpPr/>
      </dsp:nvSpPr>
      <dsp:spPr>
        <a:xfrm>
          <a:off x="3010801" y="4501906"/>
          <a:ext cx="2721754" cy="1194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450" tIns="126450" rIns="126450" bIns="12645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Open a terminal or command prompt and type: Pymol </a:t>
          </a:r>
        </a:p>
      </dsp:txBody>
      <dsp:txXfrm>
        <a:off x="3010801" y="4501906"/>
        <a:ext cx="2721754" cy="1194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2DC19-1FDE-574E-AB3A-655D342307B3}">
      <dsp:nvSpPr>
        <dsp:cNvPr id="0" name=""/>
        <dsp:cNvSpPr/>
      </dsp:nvSpPr>
      <dsp:spPr>
        <a:xfrm>
          <a:off x="0" y="2349"/>
          <a:ext cx="10515600" cy="35261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Pymol has built in functions for many basic manipulations of selections or objects:</a:t>
          </a:r>
        </a:p>
      </dsp:txBody>
      <dsp:txXfrm>
        <a:off x="17213" y="19562"/>
        <a:ext cx="10481174" cy="318187"/>
      </dsp:txXfrm>
    </dsp:sp>
    <dsp:sp modelId="{4A777A35-6207-D747-97D9-90582E57BD36}">
      <dsp:nvSpPr>
        <dsp:cNvPr id="0" name=""/>
        <dsp:cNvSpPr/>
      </dsp:nvSpPr>
      <dsp:spPr>
        <a:xfrm>
          <a:off x="0" y="365552"/>
          <a:ext cx="10515600" cy="352613"/>
        </a:xfrm>
        <a:prstGeom prst="roundRect">
          <a:avLst/>
        </a:prstGeom>
        <a:solidFill>
          <a:schemeClr val="accent5">
            <a:hueOff val="-614413"/>
            <a:satOff val="-1584"/>
            <a:lumOff val="-10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Load: load `filename`</a:t>
          </a:r>
        </a:p>
      </dsp:txBody>
      <dsp:txXfrm>
        <a:off x="17213" y="382765"/>
        <a:ext cx="10481174" cy="318187"/>
      </dsp:txXfrm>
    </dsp:sp>
    <dsp:sp modelId="{82CD7974-94A4-6F4F-AB9D-C9507F329751}">
      <dsp:nvSpPr>
        <dsp:cNvPr id="0" name=""/>
        <dsp:cNvSpPr/>
      </dsp:nvSpPr>
      <dsp:spPr>
        <a:xfrm>
          <a:off x="0" y="728755"/>
          <a:ext cx="10515600" cy="352613"/>
        </a:xfrm>
        <a:prstGeom prst="roundRect">
          <a:avLst/>
        </a:prstGeom>
        <a:solidFill>
          <a:schemeClr val="accent5">
            <a:hueOff val="-1228826"/>
            <a:satOff val="-3167"/>
            <a:lumOff val="-21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Fetch: fetch `</a:t>
          </a:r>
          <a:r>
            <a:rPr lang="en-US" sz="2000" kern="1200" dirty="0" err="1"/>
            <a:t>pdbid</a:t>
          </a:r>
          <a:r>
            <a:rPr lang="en-US" sz="2000" kern="1200" dirty="0"/>
            <a:t>`</a:t>
          </a:r>
        </a:p>
      </dsp:txBody>
      <dsp:txXfrm>
        <a:off x="17213" y="745968"/>
        <a:ext cx="10481174" cy="318187"/>
      </dsp:txXfrm>
    </dsp:sp>
    <dsp:sp modelId="{5F550A9B-9D26-174B-BEE6-78ACAC62576F}">
      <dsp:nvSpPr>
        <dsp:cNvPr id="0" name=""/>
        <dsp:cNvSpPr/>
      </dsp:nvSpPr>
      <dsp:spPr>
        <a:xfrm>
          <a:off x="0" y="1091958"/>
          <a:ext cx="10515600" cy="352613"/>
        </a:xfrm>
        <a:prstGeom prst="roundRect">
          <a:avLst/>
        </a:prstGeom>
        <a:solidFill>
          <a:schemeClr val="accent5">
            <a:hueOff val="-1843239"/>
            <a:satOff val="-4751"/>
            <a:lumOff val="-3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Select: `name`, selection algebra</a:t>
          </a:r>
        </a:p>
      </dsp:txBody>
      <dsp:txXfrm>
        <a:off x="17213" y="1109171"/>
        <a:ext cx="10481174" cy="318187"/>
      </dsp:txXfrm>
    </dsp:sp>
    <dsp:sp modelId="{702692F5-C61E-0848-A194-F8AC0125D46E}">
      <dsp:nvSpPr>
        <dsp:cNvPr id="0" name=""/>
        <dsp:cNvSpPr/>
      </dsp:nvSpPr>
      <dsp:spPr>
        <a:xfrm>
          <a:off x="0" y="1455160"/>
          <a:ext cx="10515600" cy="352613"/>
        </a:xfrm>
        <a:prstGeom prst="roundRect">
          <a:avLst/>
        </a:prstGeom>
        <a:solidFill>
          <a:schemeClr val="accent5">
            <a:hueOff val="-2457652"/>
            <a:satOff val="-6334"/>
            <a:lumOff val="-42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Create: `name`, selection algebra</a:t>
          </a:r>
        </a:p>
      </dsp:txBody>
      <dsp:txXfrm>
        <a:off x="17213" y="1472373"/>
        <a:ext cx="10481174" cy="318187"/>
      </dsp:txXfrm>
    </dsp:sp>
    <dsp:sp modelId="{2ADC8CE6-B17B-874D-AE3F-DCEB1962568C}">
      <dsp:nvSpPr>
        <dsp:cNvPr id="0" name=""/>
        <dsp:cNvSpPr/>
      </dsp:nvSpPr>
      <dsp:spPr>
        <a:xfrm>
          <a:off x="0" y="1818363"/>
          <a:ext cx="10515600" cy="352613"/>
        </a:xfrm>
        <a:prstGeom prst="roundRect">
          <a:avLst/>
        </a:prstGeom>
        <a:solidFill>
          <a:schemeClr val="accent5">
            <a:hueOff val="-3072065"/>
            <a:satOff val="-7918"/>
            <a:lumOff val="-53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Extract: `name`, selection algebra</a:t>
          </a:r>
        </a:p>
      </dsp:txBody>
      <dsp:txXfrm>
        <a:off x="17213" y="1835576"/>
        <a:ext cx="10481174" cy="318187"/>
      </dsp:txXfrm>
    </dsp:sp>
    <dsp:sp modelId="{F31C980C-5B13-D249-BE3A-70827B068385}">
      <dsp:nvSpPr>
        <dsp:cNvPr id="0" name=""/>
        <dsp:cNvSpPr/>
      </dsp:nvSpPr>
      <dsp:spPr>
        <a:xfrm>
          <a:off x="0" y="2181566"/>
          <a:ext cx="10515600" cy="352613"/>
        </a:xfrm>
        <a:prstGeom prst="roundRect">
          <a:avLst/>
        </a:prstGeom>
        <a:solidFill>
          <a:schemeClr val="accent5">
            <a:hueOff val="-3686478"/>
            <a:satOff val="-9501"/>
            <a:lumOff val="-64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Color: color `color`, `selection`</a:t>
          </a:r>
        </a:p>
      </dsp:txBody>
      <dsp:txXfrm>
        <a:off x="17213" y="2198779"/>
        <a:ext cx="10481174" cy="318187"/>
      </dsp:txXfrm>
    </dsp:sp>
    <dsp:sp modelId="{389DAFE7-335D-7F43-B1FC-AF7E56AD40CC}">
      <dsp:nvSpPr>
        <dsp:cNvPr id="0" name=""/>
        <dsp:cNvSpPr/>
      </dsp:nvSpPr>
      <dsp:spPr>
        <a:xfrm>
          <a:off x="0" y="2544769"/>
          <a:ext cx="10515600" cy="352613"/>
        </a:xfrm>
        <a:prstGeom prst="roundRect">
          <a:avLst/>
        </a:prstGeom>
        <a:solidFill>
          <a:schemeClr val="accent5">
            <a:hueOff val="-4300891"/>
            <a:satOff val="-11085"/>
            <a:lumOff val="-74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Representations: show ` representation` , `selection`</a:t>
          </a:r>
        </a:p>
      </dsp:txBody>
      <dsp:txXfrm>
        <a:off x="17213" y="2561982"/>
        <a:ext cx="10481174" cy="318187"/>
      </dsp:txXfrm>
    </dsp:sp>
    <dsp:sp modelId="{6301B04F-C65A-694D-B138-DDDCA1F68116}">
      <dsp:nvSpPr>
        <dsp:cNvPr id="0" name=""/>
        <dsp:cNvSpPr/>
      </dsp:nvSpPr>
      <dsp:spPr>
        <a:xfrm>
          <a:off x="0" y="2907972"/>
          <a:ext cx="10515600" cy="352613"/>
        </a:xfrm>
        <a:prstGeom prst="roundRect">
          <a:avLst/>
        </a:prstGeom>
        <a:solidFill>
          <a:schemeClr val="accent5">
            <a:hueOff val="-4915304"/>
            <a:satOff val="-12668"/>
            <a:lumOff val="-85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Label: label `selection`, `label` </a:t>
          </a:r>
        </a:p>
      </dsp:txBody>
      <dsp:txXfrm>
        <a:off x="17213" y="2925185"/>
        <a:ext cx="10481174" cy="318187"/>
      </dsp:txXfrm>
    </dsp:sp>
    <dsp:sp modelId="{610713CB-4583-234F-BCC2-04149F083D2D}">
      <dsp:nvSpPr>
        <dsp:cNvPr id="0" name=""/>
        <dsp:cNvSpPr/>
      </dsp:nvSpPr>
      <dsp:spPr>
        <a:xfrm>
          <a:off x="0" y="3271174"/>
          <a:ext cx="10515600" cy="352613"/>
        </a:xfrm>
        <a:prstGeom prst="roundRect">
          <a:avLst/>
        </a:prstGeom>
        <a:solidFill>
          <a:schemeClr val="accent5">
            <a:hueOff val="-5529717"/>
            <a:satOff val="-14252"/>
            <a:lumOff val="-96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Distances: distance `selection1`, `selection2`</a:t>
          </a:r>
        </a:p>
      </dsp:txBody>
      <dsp:txXfrm>
        <a:off x="17213" y="3288387"/>
        <a:ext cx="10481174" cy="318187"/>
      </dsp:txXfrm>
    </dsp:sp>
    <dsp:sp modelId="{EF0792D2-401B-1C47-810D-2FCBDCFBD5E2}">
      <dsp:nvSpPr>
        <dsp:cNvPr id="0" name=""/>
        <dsp:cNvSpPr/>
      </dsp:nvSpPr>
      <dsp:spPr>
        <a:xfrm>
          <a:off x="0" y="3634377"/>
          <a:ext cx="10515600" cy="352613"/>
        </a:xfrm>
        <a:prstGeom prst="roundRect">
          <a:avLst/>
        </a:prstGeom>
        <a:solidFill>
          <a:schemeClr val="accent5">
            <a:hueOff val="-6144130"/>
            <a:satOff val="-15835"/>
            <a:lumOff val="-106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Align: align `selection1`, `selection2`</a:t>
          </a:r>
        </a:p>
      </dsp:txBody>
      <dsp:txXfrm>
        <a:off x="17213" y="3651590"/>
        <a:ext cx="10481174" cy="318187"/>
      </dsp:txXfrm>
    </dsp:sp>
    <dsp:sp modelId="{9EBB4D90-671E-864F-83E4-4A117C0B1D1A}">
      <dsp:nvSpPr>
        <dsp:cNvPr id="0" name=""/>
        <dsp:cNvSpPr/>
      </dsp:nvSpPr>
      <dsp:spPr>
        <a:xfrm>
          <a:off x="0" y="3997580"/>
          <a:ext cx="10515600" cy="352613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Save: </a:t>
          </a:r>
          <a:r>
            <a:rPr lang="en-US" sz="2000" kern="1200" dirty="0" err="1"/>
            <a:t>png</a:t>
          </a:r>
          <a:r>
            <a:rPr lang="en-US" sz="2000" kern="1200" dirty="0"/>
            <a:t> `filename</a:t>
          </a:r>
          <a:r>
            <a:rPr lang="en-US" sz="1300" kern="1200" dirty="0"/>
            <a:t>`</a:t>
          </a:r>
        </a:p>
      </dsp:txBody>
      <dsp:txXfrm>
        <a:off x="17213" y="4014793"/>
        <a:ext cx="10481174" cy="318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BDDC2-86E7-8845-9FE6-110707F83092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Ask a Specific Biological </a:t>
          </a:r>
          <a:r>
            <a:rPr lang="en-US" sz="1900" u="sng" kern="1200" dirty="0"/>
            <a:t>Question</a:t>
          </a:r>
        </a:p>
      </dsp:txBody>
      <dsp:txXfrm>
        <a:off x="44665" y="2106299"/>
        <a:ext cx="2060143" cy="1206068"/>
      </dsp:txXfrm>
    </dsp:sp>
    <dsp:sp modelId="{925F3995-A98A-C746-8C43-BD7D50B6B1B2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355850" y="2550475"/>
        <a:ext cx="316861" cy="317716"/>
      </dsp:txXfrm>
    </dsp:sp>
    <dsp:sp modelId="{021A75F1-546D-F441-88E0-17FBC65E100A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Translate the Question Into a Pymol </a:t>
          </a:r>
          <a:r>
            <a:rPr lang="en-US" sz="1900" u="sng" kern="1200" dirty="0"/>
            <a:t>Selection</a:t>
          </a:r>
        </a:p>
      </dsp:txBody>
      <dsp:txXfrm>
        <a:off x="3033928" y="2106299"/>
        <a:ext cx="2060143" cy="1206068"/>
      </dsp:txXfrm>
    </dsp:sp>
    <dsp:sp modelId="{6921B3DC-F35D-D146-B5BB-1DC395A8C4A3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345112" y="2550475"/>
        <a:ext cx="316861" cy="317716"/>
      </dsp:txXfrm>
    </dsp:sp>
    <dsp:sp modelId="{C7B21BAE-D7AD-1B40-A467-E0952A822C2E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Analyze the Selection to Formulate a </a:t>
          </a:r>
          <a:r>
            <a:rPr lang="en-US" sz="1900" u="sng" kern="1200" dirty="0"/>
            <a:t>Hypothesis</a:t>
          </a:r>
        </a:p>
      </dsp:txBody>
      <dsp:txXfrm>
        <a:off x="6023190" y="2106299"/>
        <a:ext cx="2060143" cy="12060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F345E0-161F-E641-B7C8-EBC788EF0CBE}">
      <dsp:nvSpPr>
        <dsp:cNvPr id="0" name=""/>
        <dsp:cNvSpPr/>
      </dsp:nvSpPr>
      <dsp:spPr>
        <a:xfrm>
          <a:off x="2103120" y="2125"/>
          <a:ext cx="8412480" cy="9326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36885" rIns="163225" bIns="23688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 the spike protein mutations in the omicron variant lead toa change in interactions with Ace2? </a:t>
          </a:r>
        </a:p>
      </dsp:txBody>
      <dsp:txXfrm>
        <a:off x="2103120" y="2125"/>
        <a:ext cx="8412480" cy="932616"/>
      </dsp:txXfrm>
    </dsp:sp>
    <dsp:sp modelId="{164C8B8B-E610-A24E-84A8-9081F3428CB3}">
      <dsp:nvSpPr>
        <dsp:cNvPr id="0" name=""/>
        <dsp:cNvSpPr/>
      </dsp:nvSpPr>
      <dsp:spPr>
        <a:xfrm>
          <a:off x="0" y="2125"/>
          <a:ext cx="2103120" cy="9326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92122" rIns="111290" bIns="92122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Biological Question: </a:t>
          </a:r>
        </a:p>
      </dsp:txBody>
      <dsp:txXfrm>
        <a:off x="0" y="2125"/>
        <a:ext cx="2103120" cy="932616"/>
      </dsp:txXfrm>
    </dsp:sp>
    <dsp:sp modelId="{E95B4570-AF67-1642-B500-60A81605C36A}">
      <dsp:nvSpPr>
        <dsp:cNvPr id="0" name=""/>
        <dsp:cNvSpPr/>
      </dsp:nvSpPr>
      <dsp:spPr>
        <a:xfrm>
          <a:off x="2103120" y="990699"/>
          <a:ext cx="8412480" cy="932616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36885" rIns="163225" bIns="23688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</a:t>
          </a:r>
          <a:r>
            <a:rPr lang="en-US" sz="1500" b="1" kern="1200" dirty="0"/>
            <a:t>6LZG </a:t>
          </a:r>
          <a:r>
            <a:rPr lang="en-US" sz="1500" kern="1200" dirty="0"/>
            <a:t>into Pymol. </a:t>
          </a:r>
        </a:p>
      </dsp:txBody>
      <dsp:txXfrm>
        <a:off x="2103120" y="990699"/>
        <a:ext cx="8412480" cy="932616"/>
      </dsp:txXfrm>
    </dsp:sp>
    <dsp:sp modelId="{10ADDE74-C1B4-3A49-A2FB-8F10AB679FA9}">
      <dsp:nvSpPr>
        <dsp:cNvPr id="0" name=""/>
        <dsp:cNvSpPr/>
      </dsp:nvSpPr>
      <dsp:spPr>
        <a:xfrm>
          <a:off x="0" y="990699"/>
          <a:ext cx="2103120" cy="9326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92122" rIns="111290" bIns="92122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Load</a:t>
          </a:r>
        </a:p>
      </dsp:txBody>
      <dsp:txXfrm>
        <a:off x="0" y="990699"/>
        <a:ext cx="2103120" cy="932616"/>
      </dsp:txXfrm>
    </dsp:sp>
    <dsp:sp modelId="{BF464A9B-2FFA-4844-BB4C-149F827F73E6}">
      <dsp:nvSpPr>
        <dsp:cNvPr id="0" name=""/>
        <dsp:cNvSpPr/>
      </dsp:nvSpPr>
      <dsp:spPr>
        <a:xfrm>
          <a:off x="2103120" y="1979273"/>
          <a:ext cx="8412480" cy="932616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36885" rIns="163225" bIns="23688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Color the spike protein (chain </a:t>
          </a:r>
          <a:r>
            <a:rPr lang="en-US" sz="1500" b="1" kern="1200" dirty="0"/>
            <a:t>B</a:t>
          </a:r>
          <a:r>
            <a:rPr lang="en-US" sz="1500" kern="1200" dirty="0"/>
            <a:t>) and ACE receptor (chain A) different colors.</a:t>
          </a:r>
        </a:p>
      </dsp:txBody>
      <dsp:txXfrm>
        <a:off x="2103120" y="1979273"/>
        <a:ext cx="8412480" cy="932616"/>
      </dsp:txXfrm>
    </dsp:sp>
    <dsp:sp modelId="{FED04D8B-2114-894E-88A0-6505D1D31102}">
      <dsp:nvSpPr>
        <dsp:cNvPr id="0" name=""/>
        <dsp:cNvSpPr/>
      </dsp:nvSpPr>
      <dsp:spPr>
        <a:xfrm>
          <a:off x="0" y="1979273"/>
          <a:ext cx="2103120" cy="9326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92122" rIns="111290" bIns="92122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Chains</a:t>
          </a:r>
        </a:p>
      </dsp:txBody>
      <dsp:txXfrm>
        <a:off x="0" y="1979273"/>
        <a:ext cx="2103120" cy="932616"/>
      </dsp:txXfrm>
    </dsp:sp>
    <dsp:sp modelId="{5275AE65-26AA-7D4C-8C27-C9F9B4E0B2FB}">
      <dsp:nvSpPr>
        <dsp:cNvPr id="0" name=""/>
        <dsp:cNvSpPr/>
      </dsp:nvSpPr>
      <dsp:spPr>
        <a:xfrm>
          <a:off x="2103120" y="2967846"/>
          <a:ext cx="8412480" cy="932616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36885" rIns="163225" bIns="23688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Select, color and label the important spike protein positions.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 (residues 501,498,496,493) </a:t>
          </a:r>
        </a:p>
      </dsp:txBody>
      <dsp:txXfrm>
        <a:off x="2103120" y="2967846"/>
        <a:ext cx="8412480" cy="932616"/>
      </dsp:txXfrm>
    </dsp:sp>
    <dsp:sp modelId="{8500E1C3-302C-FA41-9E53-B1FBAB02CE3C}">
      <dsp:nvSpPr>
        <dsp:cNvPr id="0" name=""/>
        <dsp:cNvSpPr/>
      </dsp:nvSpPr>
      <dsp:spPr>
        <a:xfrm>
          <a:off x="0" y="2967846"/>
          <a:ext cx="2103120" cy="9326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92122" rIns="111290" bIns="92122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Label</a:t>
          </a:r>
        </a:p>
      </dsp:txBody>
      <dsp:txXfrm>
        <a:off x="0" y="2967846"/>
        <a:ext cx="2103120" cy="932616"/>
      </dsp:txXfrm>
    </dsp:sp>
    <dsp:sp modelId="{042B20D4-F0D8-DF4B-A083-08BD52D51E18}">
      <dsp:nvSpPr>
        <dsp:cNvPr id="0" name=""/>
        <dsp:cNvSpPr/>
      </dsp:nvSpPr>
      <dsp:spPr>
        <a:xfrm>
          <a:off x="2103120" y="3956420"/>
          <a:ext cx="8412480" cy="93261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36885" rIns="163225" bIns="23688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Repeat the above procedure for the Omicron variant (7WBL) </a:t>
          </a:r>
        </a:p>
      </dsp:txBody>
      <dsp:txXfrm>
        <a:off x="2103120" y="3956420"/>
        <a:ext cx="8412480" cy="932616"/>
      </dsp:txXfrm>
    </dsp:sp>
    <dsp:sp modelId="{03BDEA0E-2C97-034A-8DDE-ABFDD1FF95D1}">
      <dsp:nvSpPr>
        <dsp:cNvPr id="0" name=""/>
        <dsp:cNvSpPr/>
      </dsp:nvSpPr>
      <dsp:spPr>
        <a:xfrm>
          <a:off x="0" y="3956420"/>
          <a:ext cx="2103120" cy="9326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92122" rIns="111290" bIns="92122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Omicron</a:t>
          </a:r>
        </a:p>
      </dsp:txBody>
      <dsp:txXfrm>
        <a:off x="0" y="3956420"/>
        <a:ext cx="2103120" cy="9326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A0019-3F14-0F47-BF91-A4583A4FC4DC}" type="datetimeFigureOut">
              <a:rPr lang="en-US" smtClean="0"/>
              <a:t>2/24/22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38E1A-AA04-AA4E-9780-37CA13263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0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https://pdb101.rcsb.org/learn/other-resources/molecular-backgrounds-for-virtual-meetings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38E1A-AA04-AA4E-9780-37CA132630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38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Warren L. </a:t>
            </a:r>
            <a:r>
              <a:rPr lang="en-US" b="1"/>
              <a:t>DeLano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38E1A-AA04-AA4E-9780-37CA132630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49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38E1A-AA04-AA4E-9780-37CA132630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8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cbm.msoe.edu</a:t>
            </a:r>
            <a:r>
              <a:rPr lang="en-US" dirty="0"/>
              <a:t>/</a:t>
            </a:r>
            <a:r>
              <a:rPr lang="en-US" dirty="0" err="1"/>
              <a:t>markMyweb</a:t>
            </a:r>
            <a:r>
              <a:rPr lang="en-US" dirty="0"/>
              <a:t>/</a:t>
            </a:r>
            <a:r>
              <a:rPr lang="en-US" dirty="0" err="1"/>
              <a:t>jmolWebsite</a:t>
            </a:r>
            <a:r>
              <a:rPr lang="en-US" dirty="0"/>
              <a:t>/2-3.html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38E1A-AA04-AA4E-9780-37CA132630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40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38E1A-AA04-AA4E-9780-37CA132630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29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38E1A-AA04-AA4E-9780-37CA132630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97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38E1A-AA04-AA4E-9780-37CA132630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75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38E1A-AA04-AA4E-9780-37CA132630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40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38E1A-AA04-AA4E-9780-37CA132630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4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7086-B1CB-4542-92A3-6051AC28B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79FC3-F4E8-054D-9D38-39FFD8AE7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0439A-F2D0-DA43-90C3-B40ECF6A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81008-F230-2B4F-9B44-F53721A3A0F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A8A00-729D-8942-989F-4A7E36D4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754E8-5B10-DB44-84D1-73BDD43FB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2B1-D995-B944-979A-EE69DC86C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54EB-496E-4147-A978-483275D46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B57DA-BFDA-3D4A-821A-DD76BBE83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2BBB3-0003-6844-B42B-84DEE724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81008-F230-2B4F-9B44-F53721A3A0F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CEC79-BB46-3A4D-955C-DBF9210A2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F3C92-C719-A54C-9B90-6E333108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2B1-D995-B944-979A-EE69DC86C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73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F300E6-22F4-7942-8D07-CBFE3AD63D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EABA03-1091-6B4C-A649-5BB22FD2F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A436D-C575-7F48-A8C2-47732D206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81008-F230-2B4F-9B44-F53721A3A0F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5FBDC-851B-9043-84DA-90EDE37E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CEFC2-9134-414A-B869-EDCD738FD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2B1-D995-B944-979A-EE69DC86C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1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F63DF-009A-6246-BEAC-CC8C457C0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1C138-2250-FE41-91F2-9C1428BAD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BA5AA-3C1D-BA43-A2B9-E867C7E19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81008-F230-2B4F-9B44-F53721A3A0F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D46B8-A735-754F-B8A2-1D293641C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F944E-434B-1543-8B55-47F8D75A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2B1-D995-B944-979A-EE69DC86C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9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F0AA1-072A-3541-8F1D-FB82705D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C47E5-54E2-8940-8521-E373F4809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E8CC1-276F-D349-AE11-ACB38BDDF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81008-F230-2B4F-9B44-F53721A3A0F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79964-D078-DC4D-8E6A-2B55C74D5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0BDA3-6CE4-F449-8D82-EF02330E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2B1-D995-B944-979A-EE69DC86C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51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711A7-CC1C-E14B-850B-AEA9AB59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F7EA-2DC3-D742-AC0B-AAA94A1BD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6F69E7-D7F2-394F-B4E3-03EE5D748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A2AC0-9C4A-2B40-970A-A9407E54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81008-F230-2B4F-9B44-F53721A3A0F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3C7F-8866-FD4D-BD33-38A71C534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EBB50-F004-3F4C-9D3F-71F7EF09D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2B1-D995-B944-979A-EE69DC86C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5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DE9B-E9AF-AB45-9D27-1862A20D6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93A16-8060-1C49-8E23-2509698EA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511A8-1AB5-DF42-9EF0-2B9FF7243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A5D49A-4EA1-0B43-84AE-597E5C93C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E9B7DF-3674-A941-82E9-4896CDD5A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951219-0327-8F47-A78A-4F5580F7C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81008-F230-2B4F-9B44-F53721A3A0F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85BAD0-AA55-3949-94F8-40BE2CB7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2BFD1D-3925-3545-83F1-93CFD088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2B1-D995-B944-979A-EE69DC86C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86EEA-404C-C040-8F87-986A7CDC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D94DA-DE4D-8C44-A58E-A0F003B15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81008-F230-2B4F-9B44-F53721A3A0F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703AE-CEF7-B74C-84A9-76EDE26CE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EB040-BECE-9B40-8173-C2AB945D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2B1-D995-B944-979A-EE69DC86C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2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6D5285-92E2-2045-AB71-FEC30318D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81008-F230-2B4F-9B44-F53721A3A0F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0360F-264D-6E48-AEAC-659ADE91A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6BD22-181C-E842-8D8B-97449F9D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2B1-D995-B944-979A-EE69DC86C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6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EC8C-210E-BD44-8D86-5E532374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17E4F-C432-7B4C-B705-3F42F9B74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88574-B4D1-964A-9D06-E72EC692A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F5316-05FA-F049-8AD3-9A8659370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81008-F230-2B4F-9B44-F53721A3A0F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15F93-4648-774B-AF42-ED222D81E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AB421-B624-6740-A438-B23D848D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2B1-D995-B944-979A-EE69DC86C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84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D4138-4AAE-D643-A9EC-D32CAC14F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BE493C-1518-2A48-AAAD-EC70AF9D0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CFC58-66C5-764B-AFA3-81E839941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78B8B-140A-B943-9D85-1597A2D56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81008-F230-2B4F-9B44-F53721A3A0F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5E975-020E-9E48-8202-4FEA773BB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5EB87-453D-8742-BC0F-DFF1502A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2B1-D995-B944-979A-EE69DC86C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70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6D5041-8648-B648-876E-AB76830D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CD2BB-B5C3-1640-A466-04E1E50BC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D0C46-3027-C840-9EFE-8C96D4C0A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81008-F230-2B4F-9B44-F53721A3A0F2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0DC12-4549-AF49-8B94-E06C5878A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3E2DA-DC97-3F44-9C7B-A19EEF888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A62B1-D995-B944-979A-EE69DC86C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0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4.mp4"/><Relationship Id="rId7" Type="http://schemas.openxmlformats.org/officeDocument/2006/relationships/image" Target="../media/image3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sb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1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08B5EE-42D4-BF4F-A076-46E2439DB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4D4414-66EC-364F-84D6-95B0E8D06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  <a:latin typeface="Arial"/>
                <a:cs typeface="Arial"/>
              </a:rPr>
              <a:t>Molecular Modeling Program: </a:t>
            </a:r>
            <a:br>
              <a:rPr lang="en-US" sz="6600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6600" dirty="0">
                <a:solidFill>
                  <a:srgbClr val="FFFFFF"/>
                </a:solidFill>
                <a:latin typeface="Arial"/>
                <a:cs typeface="Arial"/>
              </a:rPr>
              <a:t>Pymol (1)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E38D5-C187-3F4D-963D-A04D657B0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Evan Edelstein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04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4DE563D-0928-CB4E-83D7-B05F95AB09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423625"/>
              </p:ext>
            </p:extLst>
          </p:nvPr>
        </p:nvGraphicFramePr>
        <p:xfrm>
          <a:off x="1054100" y="16637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E5C5F48F-FDDC-6C47-8D89-B36460E8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Pymol Functions </a:t>
            </a:r>
          </a:p>
        </p:txBody>
      </p:sp>
    </p:spTree>
    <p:extLst>
      <p:ext uri="{BB962C8B-B14F-4D97-AF65-F5344CB8AC3E}">
        <p14:creationId xmlns:p14="http://schemas.microsoft.com/office/powerpoint/2010/main" val="1790397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475A40-5E76-8B4B-A554-E28DE2D2E0EA}"/>
              </a:ext>
            </a:extLst>
          </p:cNvPr>
          <p:cNvSpPr txBox="1">
            <a:spLocks/>
          </p:cNvSpPr>
          <p:nvPr/>
        </p:nvSpPr>
        <p:spPr>
          <a:xfrm>
            <a:off x="437367" y="277491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/>
              <a:t>The Essence of Pymol: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4DDF467-10D3-EC49-A660-CF7D61228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7215396"/>
              </p:ext>
            </p:extLst>
          </p:nvPr>
        </p:nvGraphicFramePr>
        <p:xfrm>
          <a:off x="1844110" y="27749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81C419-15C2-C14F-A289-0E8EE0637594}"/>
              </a:ext>
            </a:extLst>
          </p:cNvPr>
          <p:cNvSpPr txBox="1"/>
          <p:nvPr/>
        </p:nvSpPr>
        <p:spPr>
          <a:xfrm>
            <a:off x="285007" y="4826183"/>
            <a:ext cx="7137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Question: Is there a stabilizing disulfide bridge at the interface?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Selection: ’select cystines, </a:t>
            </a:r>
            <a:r>
              <a:rPr lang="en-US" dirty="0" err="1"/>
              <a:t>resn</a:t>
            </a:r>
            <a:r>
              <a:rPr lang="en-US" dirty="0"/>
              <a:t> CYS’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Hypothesis: No, it doesn’t seem that CYS-CYS interactions are important at this interface. </a:t>
            </a:r>
          </a:p>
          <a:p>
            <a:endParaRPr lang="en-US" dirty="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B8FFD42-302F-C342-B978-A054677476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955" r="1" b="16549"/>
          <a:stretch/>
        </p:blipFill>
        <p:spPr>
          <a:xfrm>
            <a:off x="7843664" y="4128180"/>
            <a:ext cx="3535189" cy="27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90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5C5F48F-FDDC-6C47-8D89-B36460E8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Case Study: Sars-Cov-2 Mutations </a:t>
            </a:r>
            <a:endParaRPr lang="en-US" sz="5200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4202B4C-A957-274C-BD09-E604921D62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266634"/>
              </p:ext>
            </p:extLst>
          </p:nvPr>
        </p:nvGraphicFramePr>
        <p:xfrm>
          <a:off x="1414398" y="1690688"/>
          <a:ext cx="10515600" cy="4891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6C5BED2-E2A9-1C42-83B2-0957AF9C0467}"/>
              </a:ext>
            </a:extLst>
          </p:cNvPr>
          <p:cNvSpPr txBox="1"/>
          <p:nvPr/>
        </p:nvSpPr>
        <p:spPr>
          <a:xfrm rot="16200000">
            <a:off x="-485473" y="4449017"/>
            <a:ext cx="1713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Selection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742085B-25A6-CC49-AB99-A6767A6CF8C3}"/>
              </a:ext>
            </a:extLst>
          </p:cNvPr>
          <p:cNvSpPr/>
          <p:nvPr/>
        </p:nvSpPr>
        <p:spPr>
          <a:xfrm>
            <a:off x="663880" y="2686863"/>
            <a:ext cx="750518" cy="3894988"/>
          </a:xfrm>
          <a:prstGeom prst="leftBrac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89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5C5F48F-FDDC-6C47-8D89-B36460E8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03" y="256896"/>
            <a:ext cx="10515600" cy="113369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Case Study: Sars-Cov-2 Mutations </a:t>
            </a:r>
            <a:endParaRPr lang="en-US" sz="5200" dirty="0"/>
          </a:p>
        </p:txBody>
      </p:sp>
      <p:pic>
        <p:nvPicPr>
          <p:cNvPr id="7" name="omnicron" descr="omnicron">
            <a:hlinkClick r:id="" action="ppaction://media"/>
            <a:extLst>
              <a:ext uri="{FF2B5EF4-FFF2-40B4-BE49-F238E27FC236}">
                <a16:creationId xmlns:a16="http://schemas.microsoft.com/office/drawing/2014/main" id="{D8BC8C02-B2E5-C64D-BCB8-4EE065B43D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51701" y="1637722"/>
            <a:ext cx="4381500" cy="4929188"/>
          </a:xfrm>
          <a:prstGeom prst="rect">
            <a:avLst/>
          </a:prstGeom>
        </p:spPr>
      </p:pic>
      <p:pic>
        <p:nvPicPr>
          <p:cNvPr id="8" name="covid" descr="covid">
            <a:hlinkClick r:id="" action="ppaction://media"/>
            <a:extLst>
              <a:ext uri="{FF2B5EF4-FFF2-40B4-BE49-F238E27FC236}">
                <a16:creationId xmlns:a16="http://schemas.microsoft.com/office/drawing/2014/main" id="{A9A0A508-964F-6240-AB8D-D21626DB48C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8799" y="1637722"/>
            <a:ext cx="4381500" cy="49291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06CA32-9244-FF43-93AD-035FC05BEF0D}"/>
              </a:ext>
            </a:extLst>
          </p:cNvPr>
          <p:cNvSpPr txBox="1"/>
          <p:nvPr/>
        </p:nvSpPr>
        <p:spPr>
          <a:xfrm>
            <a:off x="8825799" y="1233420"/>
            <a:ext cx="100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Omicron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325F0-6B69-F74F-BEF0-E8188CE3F62D}"/>
              </a:ext>
            </a:extLst>
          </p:cNvPr>
          <p:cNvSpPr txBox="1"/>
          <p:nvPr/>
        </p:nvSpPr>
        <p:spPr>
          <a:xfrm>
            <a:off x="2498520" y="121747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E35F6-BA1C-D24A-8EFE-BC395751B578}"/>
              </a:ext>
            </a:extLst>
          </p:cNvPr>
          <p:cNvSpPr txBox="1"/>
          <p:nvPr/>
        </p:nvSpPr>
        <p:spPr>
          <a:xfrm>
            <a:off x="5047989" y="3502151"/>
            <a:ext cx="2029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What Hypothesis can you draw from this?</a:t>
            </a:r>
          </a:p>
        </p:txBody>
      </p:sp>
    </p:spTree>
    <p:extLst>
      <p:ext uri="{BB962C8B-B14F-4D97-AF65-F5344CB8AC3E}">
        <p14:creationId xmlns:p14="http://schemas.microsoft.com/office/powerpoint/2010/main" val="860365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7AD6-A6F2-A94A-9BBA-E40876253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522156"/>
            <a:ext cx="5609222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Extending Pymol Beyond Proteins: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3FA766D-3260-4E0A-9E7F-A2C93DFF1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C9325-45A1-D042-9BC2-F80C74B33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4" r="12259" b="-2"/>
          <a:stretch/>
        </p:blipFill>
        <p:spPr>
          <a:xfrm>
            <a:off x="20" y="413156"/>
            <a:ext cx="3933420" cy="5861304"/>
          </a:xfrm>
          <a:custGeom>
            <a:avLst/>
            <a:gdLst/>
            <a:ahLst/>
            <a:cxnLst/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B435A06-5FFD-4CF8-BE06-3796EC420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large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3A0000C6-513D-5545-90EC-8531316B8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13" r="9066" b="4"/>
          <a:stretch/>
        </p:blipFill>
        <p:spPr>
          <a:xfrm>
            <a:off x="4518135" y="10"/>
            <a:ext cx="3236976" cy="2995146"/>
          </a:xfrm>
          <a:custGeom>
            <a:avLst/>
            <a:gdLst/>
            <a:ahLst/>
            <a:cxnLst/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10DA6E-C3FF-4539-BF84-4775BB7E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paper clip, handcart, light&#10;&#10;Description automatically generated">
            <a:extLst>
              <a:ext uri="{FF2B5EF4-FFF2-40B4-BE49-F238E27FC236}">
                <a16:creationId xmlns:a16="http://schemas.microsoft.com/office/drawing/2014/main" id="{157F09A7-4B8F-084F-8330-061E75A9F5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03" r="2548" b="3"/>
          <a:stretch/>
        </p:blipFill>
        <p:spPr>
          <a:xfrm>
            <a:off x="8967592" y="2042"/>
            <a:ext cx="3224421" cy="4020664"/>
          </a:xfrm>
          <a:custGeom>
            <a:avLst/>
            <a:gdLst/>
            <a:ahLst/>
            <a:cxnLst/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4309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A9AF2-20BF-7B47-9E67-331E2366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en-US" sz="5000"/>
              <a:t>Downloading and Running Pymol: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22832C-D5F1-4864-812E-159EBF74C0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290779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2971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D9F7BF7-0470-4643-98A4-6BC35B3D4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157694" cy="4950634"/>
          </a:xfrm>
          <a:custGeom>
            <a:avLst/>
            <a:gdLst>
              <a:gd name="connsiteX0" fmla="*/ 5157694 w 5157694"/>
              <a:gd name="connsiteY0" fmla="*/ 0 h 4950634"/>
              <a:gd name="connsiteX1" fmla="*/ 263400 w 5157694"/>
              <a:gd name="connsiteY1" fmla="*/ 0 h 4950634"/>
              <a:gd name="connsiteX2" fmla="*/ 161950 w 5157694"/>
              <a:gd name="connsiteY2" fmla="*/ 277179 h 4950634"/>
              <a:gd name="connsiteX3" fmla="*/ 0 w 5157694"/>
              <a:gd name="connsiteY3" fmla="*/ 1348379 h 4950634"/>
              <a:gd name="connsiteX4" fmla="*/ 3602256 w 5157694"/>
              <a:gd name="connsiteY4" fmla="*/ 4950634 h 4950634"/>
              <a:gd name="connsiteX5" fmla="*/ 4984183 w 5157694"/>
              <a:gd name="connsiteY5" fmla="*/ 4676036 h 4950634"/>
              <a:gd name="connsiteX6" fmla="*/ 5157694 w 5157694"/>
              <a:gd name="connsiteY6" fmla="*/ 4598233 h 495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7694" h="4950634">
                <a:moveTo>
                  <a:pt x="5157694" y="0"/>
                </a:moveTo>
                <a:lnTo>
                  <a:pt x="263400" y="0"/>
                </a:lnTo>
                <a:lnTo>
                  <a:pt x="161950" y="277179"/>
                </a:lnTo>
                <a:cubicBezTo>
                  <a:pt x="56700" y="615571"/>
                  <a:pt x="0" y="975354"/>
                  <a:pt x="0" y="1348379"/>
                </a:cubicBezTo>
                <a:cubicBezTo>
                  <a:pt x="0" y="3337849"/>
                  <a:pt x="1612786" y="4950634"/>
                  <a:pt x="3602256" y="4950634"/>
                </a:cubicBezTo>
                <a:cubicBezTo>
                  <a:pt x="4091852" y="4950634"/>
                  <a:pt x="4558635" y="4852960"/>
                  <a:pt x="4984183" y="4676036"/>
                </a:cubicBezTo>
                <a:lnTo>
                  <a:pt x="5157694" y="459823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44AD5F1-5EFA-450C-8A99-3B23B033F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4931983" cy="4724929"/>
          </a:xfrm>
          <a:custGeom>
            <a:avLst/>
            <a:gdLst>
              <a:gd name="connsiteX0" fmla="*/ 4931983 w 4931983"/>
              <a:gd name="connsiteY0" fmla="*/ 0 h 4724929"/>
              <a:gd name="connsiteX1" fmla="*/ 281761 w 4931983"/>
              <a:gd name="connsiteY1" fmla="*/ 0 h 4724929"/>
              <a:gd name="connsiteX2" fmla="*/ 265347 w 4931983"/>
              <a:gd name="connsiteY2" fmla="*/ 34074 h 4724929"/>
              <a:gd name="connsiteX3" fmla="*/ 0 w 4931983"/>
              <a:gd name="connsiteY3" fmla="*/ 1348380 h 4724929"/>
              <a:gd name="connsiteX4" fmla="*/ 3376549 w 4931983"/>
              <a:gd name="connsiteY4" fmla="*/ 4724929 h 4724929"/>
              <a:gd name="connsiteX5" fmla="*/ 4840423 w 4931983"/>
              <a:gd name="connsiteY5" fmla="*/ 4391965 h 4724929"/>
              <a:gd name="connsiteX6" fmla="*/ 4931983 w 4931983"/>
              <a:gd name="connsiteY6" fmla="*/ 4341519 h 4724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1983" h="4724929">
                <a:moveTo>
                  <a:pt x="4931983" y="0"/>
                </a:moveTo>
                <a:lnTo>
                  <a:pt x="281761" y="0"/>
                </a:lnTo>
                <a:lnTo>
                  <a:pt x="265347" y="34074"/>
                </a:lnTo>
                <a:cubicBezTo>
                  <a:pt x="94485" y="438040"/>
                  <a:pt x="0" y="882177"/>
                  <a:pt x="0" y="1348380"/>
                </a:cubicBezTo>
                <a:cubicBezTo>
                  <a:pt x="0" y="3213197"/>
                  <a:pt x="1511732" y="4724929"/>
                  <a:pt x="3376549" y="4724929"/>
                </a:cubicBezTo>
                <a:cubicBezTo>
                  <a:pt x="3901029" y="4724929"/>
                  <a:pt x="4397579" y="4605349"/>
                  <a:pt x="4840423" y="4391965"/>
                </a:cubicBezTo>
                <a:lnTo>
                  <a:pt x="4931983" y="43415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17A26-F2E2-0E43-A4C9-A1244A1B7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603504"/>
            <a:ext cx="3221067" cy="3036167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Pymol Interface: </a:t>
            </a:r>
            <a:r>
              <a:rPr lang="en-US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(MUCH EASIER WITH A MOUSE)</a:t>
            </a:r>
            <a:endParaRPr lang="en-US" sz="41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1AFE37-C748-8A4D-AE55-3F5BA029530F}"/>
              </a:ext>
            </a:extLst>
          </p:cNvPr>
          <p:cNvGrpSpPr/>
          <p:nvPr/>
        </p:nvGrpSpPr>
        <p:grpSpPr>
          <a:xfrm>
            <a:off x="5453145" y="323210"/>
            <a:ext cx="7569131" cy="4509506"/>
            <a:chOff x="1096037" y="1454943"/>
            <a:chExt cx="8047963" cy="4967512"/>
          </a:xfrm>
        </p:grpSpPr>
        <p:pic>
          <p:nvPicPr>
            <p:cNvPr id="5" name="Picture 4" descr="Screen Shot 2018-02-13 at 10.36.47 AM.png">
              <a:extLst>
                <a:ext uri="{FF2B5EF4-FFF2-40B4-BE49-F238E27FC236}">
                  <a16:creationId xmlns:a16="http://schemas.microsoft.com/office/drawing/2014/main" id="{47FFFF0D-DDA3-9B48-BA0C-BF4E28B92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6037" y="1454943"/>
              <a:ext cx="5737158" cy="452066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95132C-DFEF-F546-B3F5-CD05CFB84F42}"/>
                </a:ext>
              </a:extLst>
            </p:cNvPr>
            <p:cNvSpPr/>
            <p:nvPr/>
          </p:nvSpPr>
          <p:spPr>
            <a:xfrm>
              <a:off x="1158905" y="5736680"/>
              <a:ext cx="3870453" cy="188624"/>
            </a:xfrm>
            <a:prstGeom prst="rect">
              <a:avLst/>
            </a:prstGeom>
            <a:noFill/>
            <a:ln w="476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798B1DD-F905-9946-9072-0C55DE2B9A3A}"/>
                </a:ext>
              </a:extLst>
            </p:cNvPr>
            <p:cNvSpPr/>
            <p:nvPr/>
          </p:nvSpPr>
          <p:spPr>
            <a:xfrm>
              <a:off x="5029358" y="5741289"/>
              <a:ext cx="1803837" cy="184016"/>
            </a:xfrm>
            <a:prstGeom prst="rect">
              <a:avLst/>
            </a:prstGeom>
            <a:noFill/>
            <a:ln w="47625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E4995F-F7B0-DF42-B219-A43A2813740D}"/>
                </a:ext>
              </a:extLst>
            </p:cNvPr>
            <p:cNvSpPr/>
            <p:nvPr/>
          </p:nvSpPr>
          <p:spPr>
            <a:xfrm>
              <a:off x="5055276" y="3161526"/>
              <a:ext cx="1696237" cy="1604336"/>
            </a:xfrm>
            <a:prstGeom prst="rect">
              <a:avLst/>
            </a:prstGeom>
            <a:noFill/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3174A4-2979-5349-A59A-960133BF8F85}"/>
                </a:ext>
              </a:extLst>
            </p:cNvPr>
            <p:cNvSpPr txBox="1"/>
            <p:nvPr/>
          </p:nvSpPr>
          <p:spPr>
            <a:xfrm>
              <a:off x="2336800" y="4161135"/>
              <a:ext cx="1597813" cy="40011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 b="1">
                  <a:solidFill>
                    <a:srgbClr val="FF0000"/>
                  </a:solidFill>
                  <a:latin typeface="Times New Roman"/>
                  <a:cs typeface="Times New Roman"/>
                </a:rPr>
                <a:t>Display Area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7E3EC1-18C6-2045-8058-FFED17BD5332}"/>
                </a:ext>
              </a:extLst>
            </p:cNvPr>
            <p:cNvSpPr txBox="1"/>
            <p:nvPr/>
          </p:nvSpPr>
          <p:spPr>
            <a:xfrm>
              <a:off x="5129944" y="3330138"/>
              <a:ext cx="1458514" cy="101566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 b="1">
                  <a:solidFill>
                    <a:schemeClr val="bg1"/>
                  </a:solidFill>
                  <a:latin typeface="Times New Roman"/>
                  <a:cs typeface="Times New Roman"/>
                </a:rPr>
                <a:t>Object Menu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 b="1">
                  <a:solidFill>
                    <a:schemeClr val="bg1"/>
                  </a:solidFill>
                  <a:latin typeface="Times New Roman"/>
                  <a:cs typeface="Times New Roman"/>
                </a:rPr>
                <a:t>Panel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2C7979-8F67-5348-85EB-FE5FA2D3D99A}"/>
                </a:ext>
              </a:extLst>
            </p:cNvPr>
            <p:cNvSpPr txBox="1"/>
            <p:nvPr/>
          </p:nvSpPr>
          <p:spPr>
            <a:xfrm>
              <a:off x="6843071" y="4765862"/>
              <a:ext cx="1447559" cy="70788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b="1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/>
                  <a:cs typeface="Times New Roman"/>
                </a:rPr>
                <a:t>Mouse controls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34D203-07CE-C545-8BB6-FA03EFDDA31A}"/>
                </a:ext>
              </a:extLst>
            </p:cNvPr>
            <p:cNvSpPr txBox="1"/>
            <p:nvPr/>
          </p:nvSpPr>
          <p:spPr>
            <a:xfrm>
              <a:off x="5029358" y="5969543"/>
              <a:ext cx="2137476" cy="40011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 b="1">
                  <a:solidFill>
                    <a:srgbClr val="008000"/>
                  </a:solidFill>
                  <a:latin typeface="Times New Roman"/>
                  <a:cs typeface="Times New Roman"/>
                </a:rPr>
                <a:t>Movie controls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3F0283-F632-F34B-A646-7EABA4CE3D48}"/>
                </a:ext>
              </a:extLst>
            </p:cNvPr>
            <p:cNvSpPr txBox="1"/>
            <p:nvPr/>
          </p:nvSpPr>
          <p:spPr>
            <a:xfrm>
              <a:off x="1729177" y="6022345"/>
              <a:ext cx="2312574" cy="40011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/>
                  <a:cs typeface="Times New Roman"/>
                </a:rPr>
                <a:t>Command Line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FC3AB6-3F4F-3448-B57C-53D7D867C2E0}"/>
                </a:ext>
              </a:extLst>
            </p:cNvPr>
            <p:cNvSpPr/>
            <p:nvPr/>
          </p:nvSpPr>
          <p:spPr>
            <a:xfrm>
              <a:off x="1648191" y="2581898"/>
              <a:ext cx="5172046" cy="188624"/>
            </a:xfrm>
            <a:prstGeom prst="rect">
              <a:avLst/>
            </a:prstGeom>
            <a:noFill/>
            <a:ln w="476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9C35EE-D386-FD4C-A66E-0D7F4602B43E}"/>
                </a:ext>
              </a:extLst>
            </p:cNvPr>
            <p:cNvSpPr txBox="1"/>
            <p:nvPr/>
          </p:nvSpPr>
          <p:spPr>
            <a:xfrm>
              <a:off x="6831426" y="2456095"/>
              <a:ext cx="2312574" cy="40011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3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/>
                  <a:cs typeface="Times New Roman"/>
                </a:rPr>
                <a:t>Command Line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F63FC42-A7FE-5B4E-859E-ABEBFDD52C03}"/>
              </a:ext>
            </a:extLst>
          </p:cNvPr>
          <p:cNvGrpSpPr/>
          <p:nvPr/>
        </p:nvGrpSpPr>
        <p:grpSpPr>
          <a:xfrm>
            <a:off x="5890849" y="4692649"/>
            <a:ext cx="4280271" cy="2093405"/>
            <a:chOff x="1541389" y="-942823"/>
            <a:chExt cx="4280271" cy="209340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5E297D4-07BF-6241-9D43-26E42A358581}"/>
                </a:ext>
              </a:extLst>
            </p:cNvPr>
            <p:cNvGrpSpPr/>
            <p:nvPr/>
          </p:nvGrpSpPr>
          <p:grpSpPr>
            <a:xfrm>
              <a:off x="4312900" y="-942823"/>
              <a:ext cx="1508760" cy="2093405"/>
              <a:chOff x="-161042" y="168550"/>
              <a:chExt cx="1508760" cy="2093405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F2BCF322-4B6C-0B4E-A0B8-08BD254A44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161042" y="168550"/>
                <a:ext cx="1508760" cy="2093405"/>
              </a:xfrm>
              <a:prstGeom prst="roundRect">
                <a:avLst>
                  <a:gd name="adj" fmla="val 23542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706D609F-825B-A74D-B9D7-F95D1D78F3B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-342498" y="1010924"/>
                <a:ext cx="938262" cy="43377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rotate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7704C9A1-6820-0B47-8641-918903534B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555980" y="1023692"/>
                <a:ext cx="938262" cy="41019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zoom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35FC7927-28E5-2F44-9513-03AC6008C19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-52673" y="1071153"/>
                <a:ext cx="1222161" cy="28819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translate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B4EB68-AB8D-384C-A35A-1B1615CB8BFB}"/>
                </a:ext>
              </a:extLst>
            </p:cNvPr>
            <p:cNvSpPr txBox="1"/>
            <p:nvPr/>
          </p:nvSpPr>
          <p:spPr>
            <a:xfrm>
              <a:off x="1541389" y="-365252"/>
              <a:ext cx="222088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Times New Roman"/>
                  <a:cs typeface="Times New Roman"/>
                </a:rPr>
                <a:t>View  mode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454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0FA1-8AE4-6142-A5C0-D509469C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399093" cy="1325563"/>
          </a:xfrm>
        </p:spPr>
        <p:txBody>
          <a:bodyPr>
            <a:normAutofit/>
          </a:bodyPr>
          <a:lstStyle/>
          <a:p>
            <a:r>
              <a:rPr lang="en-US" dirty="0"/>
              <a:t>Protein Structure Files: PDB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02397-DB71-0249-8A95-2036BB21B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2871982"/>
            <a:ext cx="4399094" cy="3181684"/>
          </a:xfrm>
        </p:spPr>
        <p:txBody>
          <a:bodyPr anchor="t">
            <a:normAutofit/>
          </a:bodyPr>
          <a:lstStyle/>
          <a:p>
            <a:r>
              <a:rPr lang="en-US" sz="1800"/>
              <a:t>3D Protein data is stored in a pdb file.</a:t>
            </a:r>
          </a:p>
          <a:p>
            <a:r>
              <a:rPr lang="en-US" sz="1800"/>
              <a:t>Pdb files for solved structures can be found at </a:t>
            </a:r>
            <a:r>
              <a:rPr lang="en-US" sz="1800">
                <a:hlinkClick r:id="rId3"/>
              </a:rPr>
              <a:t>https://www.rcsb.org/</a:t>
            </a:r>
            <a:endParaRPr lang="en-US" sz="1800"/>
          </a:p>
          <a:p>
            <a:r>
              <a:rPr lang="en-US" sz="1800"/>
              <a:t>Proteins are accessed by four alpha-numeric ids optionally followed by a single letter chain id. </a:t>
            </a:r>
          </a:p>
          <a:p>
            <a:r>
              <a:rPr lang="en-US" sz="1800"/>
              <a:t>Ex </a:t>
            </a:r>
            <a:r>
              <a:rPr lang="en-US" sz="1800" b="1"/>
              <a:t>6LZG.B </a:t>
            </a:r>
            <a:r>
              <a:rPr lang="en-US" sz="1800"/>
              <a:t>is the Sars-cov-2 spike protein. 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86727ECD-5587-F24F-9B1F-1588353239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22" t="11892" r="-75" b="9930"/>
          <a:stretch/>
        </p:blipFill>
        <p:spPr>
          <a:xfrm>
            <a:off x="6298611" y="775059"/>
            <a:ext cx="5794208" cy="3150838"/>
          </a:xfrm>
          <a:prstGeom prst="rect">
            <a:avLst/>
          </a:prstGeom>
        </p:spPr>
      </p:pic>
      <p:pic>
        <p:nvPicPr>
          <p:cNvPr id="1026" name="Picture 2" descr="MSOE Center for BioMolecular Modeling - Jmol Training Guide">
            <a:extLst>
              <a:ext uri="{FF2B5EF4-FFF2-40B4-BE49-F238E27FC236}">
                <a16:creationId xmlns:a16="http://schemas.microsoft.com/office/drawing/2014/main" id="{D36A9A43-2A85-084B-91DB-6632C6DBC7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35"/>
          <a:stretch/>
        </p:blipFill>
        <p:spPr bwMode="auto">
          <a:xfrm>
            <a:off x="7187612" y="4507522"/>
            <a:ext cx="4622052" cy="100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886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B8EE-BB14-E549-9E79-365D37821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399093" cy="1325563"/>
          </a:xfrm>
        </p:spPr>
        <p:txBody>
          <a:bodyPr>
            <a:normAutofit/>
          </a:bodyPr>
          <a:lstStyle/>
          <a:p>
            <a:r>
              <a:rPr lang="en-US"/>
              <a:t>Displaying Structures: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7E52E-6FD7-F44C-8BF2-6E3419A24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2871982"/>
            <a:ext cx="4399094" cy="3181684"/>
          </a:xfrm>
        </p:spPr>
        <p:txBody>
          <a:bodyPr anchor="t">
            <a:normAutofit/>
          </a:bodyPr>
          <a:lstStyle/>
          <a:p>
            <a:r>
              <a:rPr lang="en-US" sz="1800"/>
              <a:t>Structures can be loaded in from pdb files by dragging and dropping. </a:t>
            </a:r>
          </a:p>
          <a:p>
            <a:r>
              <a:rPr lang="en-US" sz="1800"/>
              <a:t>Structures can can also be </a:t>
            </a:r>
            <a:r>
              <a:rPr lang="en-US" sz="1800" i="1"/>
              <a:t>fetched directly from RCSB using PDB Id.</a:t>
            </a:r>
          </a:p>
          <a:p>
            <a:r>
              <a:rPr lang="en-US" sz="1800"/>
              <a:t>Structures can can also be </a:t>
            </a:r>
            <a:r>
              <a:rPr lang="en-US" sz="1800" i="1"/>
              <a:t>loaded from directory. </a:t>
            </a:r>
          </a:p>
          <a:p>
            <a:endParaRPr lang="en-US" sz="1800"/>
          </a:p>
          <a:p>
            <a:endParaRPr lang="en-US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Screen Recording 2022-02-08 at 2.41.35 PM" descr="Screen Recording 2022-02-08 at 2.41.35 PM">
            <a:hlinkClick r:id="" action="ppaction://media"/>
            <a:extLst>
              <a:ext uri="{FF2B5EF4-FFF2-40B4-BE49-F238E27FC236}">
                <a16:creationId xmlns:a16="http://schemas.microsoft.com/office/drawing/2014/main" id="{CA1A512B-6BDE-BD42-B33B-08EF2237CC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21987" y="3812425"/>
            <a:ext cx="4153299" cy="2741177"/>
          </a:xfrm>
          <a:prstGeom prst="rect">
            <a:avLst/>
          </a:prstGeom>
        </p:spPr>
      </p:pic>
      <p:pic>
        <p:nvPicPr>
          <p:cNvPr id="4" name="Screen Recording 2022-02-08 at 2.40.07 PM" descr="Screen Recording 2022-02-08 at 2.40.07 PM">
            <a:hlinkClick r:id="" action="ppaction://media"/>
            <a:extLst>
              <a:ext uri="{FF2B5EF4-FFF2-40B4-BE49-F238E27FC236}">
                <a16:creationId xmlns:a16="http://schemas.microsoft.com/office/drawing/2014/main" id="{8AA04A11-BDCA-1240-B09A-2D3E76D39C1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21987" y="535624"/>
            <a:ext cx="4153299" cy="27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36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orful design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49B3B3E8-3BED-D44A-BEBB-8BB5390C2E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734" y="1559967"/>
            <a:ext cx="2557463" cy="2484976"/>
          </a:xfrm>
          <a:prstGeom prst="rect">
            <a:avLst/>
          </a:prstGeom>
        </p:spPr>
      </p:pic>
      <p:pic>
        <p:nvPicPr>
          <p:cNvPr id="12" name="Picture 11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A7C6E641-C006-5942-81C2-0EC75E57EB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6378" y="1559968"/>
            <a:ext cx="2557463" cy="2484976"/>
          </a:xfrm>
          <a:prstGeom prst="rect">
            <a:avLst/>
          </a:prstGeom>
        </p:spPr>
      </p:pic>
      <p:pic>
        <p:nvPicPr>
          <p:cNvPr id="13" name="Picture 12" descr="A group of colorful balls&#10;&#10;Description automatically generated with low confidence">
            <a:extLst>
              <a:ext uri="{FF2B5EF4-FFF2-40B4-BE49-F238E27FC236}">
                <a16:creationId xmlns:a16="http://schemas.microsoft.com/office/drawing/2014/main" id="{A21F45AA-F7C7-AF4C-9F95-5862E0A6E4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313" y="4306461"/>
            <a:ext cx="2577653" cy="2484976"/>
          </a:xfrm>
          <a:prstGeom prst="rect">
            <a:avLst/>
          </a:prstGeom>
        </p:spPr>
      </p:pic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4E29D31B-776A-3541-8626-96A2976A682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6377" y="4316611"/>
            <a:ext cx="2577653" cy="2474826"/>
          </a:xfrm>
          <a:prstGeom prst="rect">
            <a:avLst/>
          </a:prstGeom>
        </p:spPr>
      </p:pic>
      <p:pic>
        <p:nvPicPr>
          <p:cNvPr id="15" name="Picture 14" descr="A picture containing colorful&#10;&#10;Description automatically generated">
            <a:extLst>
              <a:ext uri="{FF2B5EF4-FFF2-40B4-BE49-F238E27FC236}">
                <a16:creationId xmlns:a16="http://schemas.microsoft.com/office/drawing/2014/main" id="{1A51F172-F741-0D46-B22F-AD07C20A107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5386" y="1559967"/>
            <a:ext cx="2557463" cy="2484976"/>
          </a:xfrm>
          <a:prstGeom prst="rect">
            <a:avLst/>
          </a:prstGeom>
        </p:spPr>
      </p:pic>
      <p:pic>
        <p:nvPicPr>
          <p:cNvPr id="16" name="Picture 15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E5E87D27-58F4-3F42-A272-DBBF7359C52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734" y="4275741"/>
            <a:ext cx="2577653" cy="2484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6592A1-337A-794F-809E-33F71E155673}"/>
              </a:ext>
            </a:extLst>
          </p:cNvPr>
          <p:cNvSpPr txBox="1"/>
          <p:nvPr/>
        </p:nvSpPr>
        <p:spPr>
          <a:xfrm>
            <a:off x="1737989" y="6117136"/>
            <a:ext cx="178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Lines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CF336D-7A58-394D-91A4-CD7B6DF7E802}"/>
              </a:ext>
            </a:extLst>
          </p:cNvPr>
          <p:cNvSpPr txBox="1"/>
          <p:nvPr/>
        </p:nvSpPr>
        <p:spPr>
          <a:xfrm>
            <a:off x="5480315" y="3517970"/>
            <a:ext cx="178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Cartoon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103402-EAF3-194B-AADF-7D819865E26C}"/>
              </a:ext>
            </a:extLst>
          </p:cNvPr>
          <p:cNvSpPr txBox="1"/>
          <p:nvPr/>
        </p:nvSpPr>
        <p:spPr>
          <a:xfrm>
            <a:off x="1774086" y="3517970"/>
            <a:ext cx="178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Sticks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C5D2E0-796D-E343-BA11-66819BE86C0A}"/>
              </a:ext>
            </a:extLst>
          </p:cNvPr>
          <p:cNvSpPr txBox="1"/>
          <p:nvPr/>
        </p:nvSpPr>
        <p:spPr>
          <a:xfrm>
            <a:off x="9522547" y="6117136"/>
            <a:ext cx="178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Spheres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9CA9F6-CFC6-0F47-A262-985E3729B550}"/>
              </a:ext>
            </a:extLst>
          </p:cNvPr>
          <p:cNvSpPr txBox="1"/>
          <p:nvPr/>
        </p:nvSpPr>
        <p:spPr>
          <a:xfrm>
            <a:off x="5324309" y="6117136"/>
            <a:ext cx="178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Ribbon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9B3332-4E73-2542-98CB-84B12C3BA873}"/>
              </a:ext>
            </a:extLst>
          </p:cNvPr>
          <p:cNvSpPr txBox="1"/>
          <p:nvPr/>
        </p:nvSpPr>
        <p:spPr>
          <a:xfrm>
            <a:off x="9165060" y="3675611"/>
            <a:ext cx="178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Surface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53B0A87-0C47-C24E-AED8-08BD0B43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15" y="9753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Representing Proteins</a:t>
            </a:r>
          </a:p>
        </p:txBody>
      </p:sp>
    </p:spTree>
    <p:extLst>
      <p:ext uri="{BB962C8B-B14F-4D97-AF65-F5344CB8AC3E}">
        <p14:creationId xmlns:p14="http://schemas.microsoft.com/office/powerpoint/2010/main" val="3577457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2E62D-6A7A-E84A-A251-3D540B470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8" y="320872"/>
            <a:ext cx="3200400" cy="238760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Manipulating Representation and Selections: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DD1118-8DAB-A74F-92D6-F47D92CB7A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0218490" y="320872"/>
            <a:ext cx="1545855" cy="6216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B3DF08-4868-874E-B992-0C8D049650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873132" y="320872"/>
            <a:ext cx="1545855" cy="6216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CB3EB4-6CA1-0F46-900F-CA2E431264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915790" y="320872"/>
            <a:ext cx="1880417" cy="6216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783E74-7CC4-554A-AC1E-1D098422BD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495912" y="320872"/>
            <a:ext cx="1372946" cy="6247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5D9A35-9A36-974B-932E-96F85528D58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945783" y="320872"/>
            <a:ext cx="2195782" cy="621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7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FE3A9-B82F-7B4F-9C47-A505D30B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Selections and Objects: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C7E32-15CC-8245-B17B-726B35DFE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1400"/>
              <a:t>Selections allow for manipulation of part of a protein:</a:t>
            </a:r>
          </a:p>
          <a:p>
            <a:pPr lvl="1"/>
            <a:r>
              <a:rPr lang="en-US" sz="1400"/>
              <a:t>select `name`, `selection algebra`</a:t>
            </a:r>
          </a:p>
          <a:p>
            <a:r>
              <a:rPr lang="en-US" sz="1400"/>
              <a:t>Selections will appear wrapped in parenthesis. </a:t>
            </a:r>
          </a:p>
          <a:p>
            <a:r>
              <a:rPr lang="en-US" sz="1400"/>
              <a:t>Selections can also be made by clicking on a structure. </a:t>
            </a:r>
          </a:p>
          <a:p>
            <a:r>
              <a:rPr lang="en-US" sz="1400"/>
              <a:t>Selections </a:t>
            </a:r>
            <a:r>
              <a:rPr lang="en-US" sz="1400" b="1"/>
              <a:t>cannot </a:t>
            </a:r>
            <a:r>
              <a:rPr lang="en-US" sz="1400"/>
              <a:t>override</a:t>
            </a:r>
            <a:r>
              <a:rPr lang="en-US" sz="1400" b="1"/>
              <a:t> </a:t>
            </a:r>
            <a:r>
              <a:rPr lang="en-US" sz="1400"/>
              <a:t>behavior of parent objects</a:t>
            </a:r>
          </a:p>
          <a:p>
            <a:r>
              <a:rPr lang="en-US" sz="1400"/>
              <a:t>Instead generate an object from a selection:</a:t>
            </a:r>
          </a:p>
          <a:p>
            <a:pPr lvl="1"/>
            <a:r>
              <a:rPr lang="en-US" sz="1400"/>
              <a:t> create `object name`, `selection name`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C77ED-B0DF-0640-8BBE-E6F8BBE8FF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297763" y="1231119"/>
            <a:ext cx="6250769" cy="42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5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E0A34-F0A9-8F4C-95A6-B991DD4FF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/>
              <a:t>Selection Algebra: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4C52-CC43-1643-8506-EACF5D80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en-US" sz="1500" dirty="0"/>
              <a:t>Using </a:t>
            </a:r>
            <a:r>
              <a:rPr lang="en-US" sz="1500" dirty="0" err="1"/>
              <a:t>pymols</a:t>
            </a:r>
            <a:r>
              <a:rPr lang="en-US" sz="1500" dirty="0"/>
              <a:t> selection algebra allows for programmatic and fine-tuned manipulation of protein structures. </a:t>
            </a:r>
          </a:p>
          <a:p>
            <a:pPr lvl="1"/>
            <a:r>
              <a:rPr lang="en-US" sz="1500" dirty="0"/>
              <a:t>highlight all cystines red: </a:t>
            </a:r>
          </a:p>
          <a:p>
            <a:pPr lvl="2"/>
            <a:r>
              <a:rPr lang="en-US" sz="1500" dirty="0"/>
              <a:t>select cystines, </a:t>
            </a:r>
            <a:r>
              <a:rPr lang="en-US" sz="1500" dirty="0" err="1"/>
              <a:t>resn</a:t>
            </a:r>
            <a:r>
              <a:rPr lang="en-US" sz="1500" dirty="0"/>
              <a:t> CYS</a:t>
            </a:r>
          </a:p>
          <a:p>
            <a:pPr lvl="2"/>
            <a:r>
              <a:rPr lang="en-US" sz="1500" dirty="0"/>
              <a:t>color red, cystines</a:t>
            </a:r>
          </a:p>
          <a:p>
            <a:pPr lvl="1"/>
            <a:r>
              <a:rPr lang="en-US" sz="1500" dirty="0"/>
              <a:t>show only chain A and B:</a:t>
            </a:r>
          </a:p>
          <a:p>
            <a:pPr lvl="2"/>
            <a:r>
              <a:rPr lang="en-US" sz="1500" dirty="0"/>
              <a:t>Select A, chain A</a:t>
            </a:r>
          </a:p>
          <a:p>
            <a:pPr lvl="2"/>
            <a:r>
              <a:rPr lang="en-US" sz="1500" dirty="0"/>
              <a:t>hide everything, not A</a:t>
            </a:r>
          </a:p>
          <a:p>
            <a:pPr lvl="1"/>
            <a:r>
              <a:rPr lang="en-US" sz="1500" dirty="0"/>
              <a:t>Combine the two selections:</a:t>
            </a:r>
          </a:p>
          <a:p>
            <a:pPr lvl="2"/>
            <a:r>
              <a:rPr lang="en-US" sz="1500" dirty="0"/>
              <a:t>select </a:t>
            </a:r>
            <a:r>
              <a:rPr lang="en-US" sz="1500" dirty="0" err="1"/>
              <a:t>cys_A</a:t>
            </a:r>
            <a:r>
              <a:rPr lang="en-US" sz="1500" dirty="0"/>
              <a:t>, chain A and </a:t>
            </a:r>
            <a:r>
              <a:rPr lang="en-US" sz="1500" dirty="0" err="1"/>
              <a:t>resn</a:t>
            </a:r>
            <a:r>
              <a:rPr lang="en-US" sz="1500" dirty="0"/>
              <a:t> </a:t>
            </a:r>
            <a:r>
              <a:rPr lang="en-US" sz="1500" dirty="0" err="1"/>
              <a:t>cys</a:t>
            </a:r>
            <a:endParaRPr lang="en-US" sz="1500" dirty="0"/>
          </a:p>
          <a:p>
            <a:pPr lvl="2"/>
            <a:r>
              <a:rPr lang="en-US" sz="1500" dirty="0"/>
              <a:t>color red, </a:t>
            </a:r>
            <a:r>
              <a:rPr lang="en-US" sz="1500" dirty="0" err="1"/>
              <a:t>cys_A</a:t>
            </a:r>
            <a:endParaRPr lang="en-US" sz="15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Oval 51">
            <a:extLst>
              <a:ext uri="{FF2B5EF4-FFF2-40B4-BE49-F238E27FC236}">
                <a16:creationId xmlns:a16="http://schemas.microsoft.com/office/drawing/2014/main" id="{B6114379-CEF2-4927-BEAC-763037C0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3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C14C23C8-0D86-4D9E-A9C7-76291675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28A4522-BDF9-2A46-94F1-30CAA7E0F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55" r="1" b="16549"/>
          <a:stretch/>
        </p:blipFill>
        <p:spPr>
          <a:xfrm>
            <a:off x="8850774" y="304676"/>
            <a:ext cx="3028386" cy="2338474"/>
          </a:xfrm>
          <a:prstGeom prst="rect">
            <a:avLst/>
          </a:prstGeom>
        </p:spPr>
      </p:pic>
      <p:pic>
        <p:nvPicPr>
          <p:cNvPr id="14" name="Picture 13" descr="A picture containing laser&#10;&#10;Description automatically generated">
            <a:extLst>
              <a:ext uri="{FF2B5EF4-FFF2-40B4-BE49-F238E27FC236}">
                <a16:creationId xmlns:a16="http://schemas.microsoft.com/office/drawing/2014/main" id="{011B0DE5-C7A8-B54C-AAD5-7514D92146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67" r="4" b="4172"/>
          <a:stretch/>
        </p:blipFill>
        <p:spPr>
          <a:xfrm>
            <a:off x="6369366" y="3381296"/>
            <a:ext cx="1741359" cy="1750347"/>
          </a:xfrm>
          <a:prstGeom prst="rect">
            <a:avLst/>
          </a:pr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32248578-C6EF-47FB-8B88-AD65C274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B8938050-AE51-7845-82D0-82AA314FFF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84" r="1" b="13237"/>
          <a:stretch/>
        </p:blipFill>
        <p:spPr>
          <a:xfrm>
            <a:off x="9709205" y="4857750"/>
            <a:ext cx="2153425" cy="18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4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11604</TotalTime>
  <Words>654</Words>
  <Application>Microsoft Macintosh PowerPoint</Application>
  <PresentationFormat>Widescreen</PresentationFormat>
  <Paragraphs>107</Paragraphs>
  <Slides>14</Slides>
  <Notes>9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Molecular Modeling Program:  Pymol (1)</vt:lpstr>
      <vt:lpstr>Downloading and Running Pymol:</vt:lpstr>
      <vt:lpstr>Pymol Interface: (MUCH EASIER WITH A MOUSE)</vt:lpstr>
      <vt:lpstr>Protein Structure Files: PDB</vt:lpstr>
      <vt:lpstr>Displaying Structures:</vt:lpstr>
      <vt:lpstr>Representing Proteins</vt:lpstr>
      <vt:lpstr>Manipulating Representation and Selections:</vt:lpstr>
      <vt:lpstr>Selections and Objects:</vt:lpstr>
      <vt:lpstr>Selection Algebra:</vt:lpstr>
      <vt:lpstr>Pymol Functions </vt:lpstr>
      <vt:lpstr>PowerPoint Presentation</vt:lpstr>
      <vt:lpstr>Case Study: Sars-Cov-2 Mutations </vt:lpstr>
      <vt:lpstr>Case Study: Sars-Cov-2 Mutations </vt:lpstr>
      <vt:lpstr>Extending Pymol Beyond Proteins: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Modeling Program  Pymol</dc:title>
  <dc:creator>Evan Edelstein [student]</dc:creator>
  <cp:lastModifiedBy>Evan Edelstein [student]</cp:lastModifiedBy>
  <cp:revision>61</cp:revision>
  <dcterms:created xsi:type="dcterms:W3CDTF">2022-02-08T19:23:23Z</dcterms:created>
  <dcterms:modified xsi:type="dcterms:W3CDTF">2022-03-02T16:52:18Z</dcterms:modified>
</cp:coreProperties>
</file>